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media/image2.svg" ContentType="image/svg+xml"/>
  <Override PartName="/ppt/media/image4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9" r:id="rId3"/>
    <p:sldMasterId id="2147483678" r:id="rId4"/>
    <p:sldMasterId id="2147483697" r:id="rId5"/>
    <p:sldMasterId id="2147483716" r:id="rId6"/>
    <p:sldMasterId id="2147483735" r:id="rId7"/>
  </p:sldMasterIdLst>
  <p:notesMasterIdLst>
    <p:notesMasterId r:id="rId9"/>
  </p:notesMasterIdLst>
  <p:handoutMasterIdLst>
    <p:handoutMasterId r:id="rId15"/>
  </p:handoutMasterIdLst>
  <p:sldIdLst>
    <p:sldId id="256" r:id="rId8"/>
    <p:sldId id="264" r:id="rId10"/>
    <p:sldId id="260" r:id="rId11"/>
    <p:sldId id="258" r:id="rId12"/>
    <p:sldId id="259" r:id="rId13"/>
    <p:sldId id="262" r:id="rId14"/>
  </p:sldIdLst>
  <p:sldSz cx="12192000" cy="6858000"/>
  <p:notesSz cx="7103745" cy="10234295"/>
  <p:embeddedFontLst>
    <p:embeddedFont>
      <p:font typeface="微软雅黑" panose="020B0503020204020204" charset="-122"/>
      <p:regular r:id="rId20"/>
    </p:embeddedFont>
    <p:embeddedFont>
      <p:font typeface="汉仪菱心体简" panose="02010400000101010101" charset="-122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918D"/>
    <a:srgbClr val="FFC5CA"/>
    <a:srgbClr val="FFC0C6"/>
    <a:srgbClr val="D9969D"/>
    <a:srgbClr val="F9D493"/>
    <a:srgbClr val="FF876F"/>
    <a:srgbClr val="F44A3F"/>
    <a:srgbClr val="B2B2B2"/>
    <a:srgbClr val="20202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6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9" Type="http://schemas.openxmlformats.org/officeDocument/2006/relationships/tags" Target="../tags/tag433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432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431.xml"/><Relationship Id="rId2" Type="http://schemas.openxmlformats.org/officeDocument/2006/relationships/tags" Target="../tags/tag430.xml"/><Relationship Id="rId13" Type="http://schemas.openxmlformats.org/officeDocument/2006/relationships/tags" Target="../tags/tag437.xml"/><Relationship Id="rId12" Type="http://schemas.openxmlformats.org/officeDocument/2006/relationships/tags" Target="../tags/tag436.xml"/><Relationship Id="rId11" Type="http://schemas.openxmlformats.org/officeDocument/2006/relationships/tags" Target="../tags/tag435.xml"/><Relationship Id="rId10" Type="http://schemas.openxmlformats.org/officeDocument/2006/relationships/tags" Target="../tags/tag434.xml"/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5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4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8.xml"/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7.xml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tags" Target="../tags/tag6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image" Target="../media/image6.sv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2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4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16.xml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8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20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22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21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27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26.xml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34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3" Type="http://schemas.openxmlformats.org/officeDocument/2006/relationships/tags" Target="../tags/tag39.xml"/><Relationship Id="rId12" Type="http://schemas.openxmlformats.org/officeDocument/2006/relationships/tags" Target="../tags/tag38.xml"/><Relationship Id="rId11" Type="http://schemas.openxmlformats.org/officeDocument/2006/relationships/tags" Target="../tags/tag37.xml"/><Relationship Id="rId10" Type="http://schemas.openxmlformats.org/officeDocument/2006/relationships/tags" Target="../tags/tag36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42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4" Type="http://schemas.openxmlformats.org/officeDocument/2006/relationships/tags" Target="../tags/tag48.xml"/><Relationship Id="rId13" Type="http://schemas.openxmlformats.org/officeDocument/2006/relationships/tags" Target="../tags/tag47.xml"/><Relationship Id="rId12" Type="http://schemas.openxmlformats.org/officeDocument/2006/relationships/tags" Target="../tags/tag46.xml"/><Relationship Id="rId11" Type="http://schemas.openxmlformats.org/officeDocument/2006/relationships/tags" Target="../tags/tag45.xml"/><Relationship Id="rId10" Type="http://schemas.openxmlformats.org/officeDocument/2006/relationships/tags" Target="../tags/tag44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52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51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4" Type="http://schemas.openxmlformats.org/officeDocument/2006/relationships/tags" Target="../tags/tag57.xml"/><Relationship Id="rId13" Type="http://schemas.openxmlformats.org/officeDocument/2006/relationships/tags" Target="../tags/tag56.xml"/><Relationship Id="rId12" Type="http://schemas.openxmlformats.org/officeDocument/2006/relationships/tags" Target="../tags/tag55.xml"/><Relationship Id="rId11" Type="http://schemas.openxmlformats.org/officeDocument/2006/relationships/tags" Target="../tags/tag54.xml"/><Relationship Id="rId10" Type="http://schemas.openxmlformats.org/officeDocument/2006/relationships/tags" Target="../tags/tag53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61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60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4" Type="http://schemas.openxmlformats.org/officeDocument/2006/relationships/tags" Target="../tags/tag66.xml"/><Relationship Id="rId13" Type="http://schemas.openxmlformats.org/officeDocument/2006/relationships/tags" Target="../tags/tag65.xml"/><Relationship Id="rId12" Type="http://schemas.openxmlformats.org/officeDocument/2006/relationships/tags" Target="../tags/tag64.xml"/><Relationship Id="rId11" Type="http://schemas.openxmlformats.org/officeDocument/2006/relationships/tags" Target="../tags/tag63.xml"/><Relationship Id="rId10" Type="http://schemas.openxmlformats.org/officeDocument/2006/relationships/tags" Target="../tags/tag62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69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6" Type="http://schemas.openxmlformats.org/officeDocument/2006/relationships/tags" Target="../tags/tag77.xml"/><Relationship Id="rId15" Type="http://schemas.openxmlformats.org/officeDocument/2006/relationships/tags" Target="../tags/tag76.xml"/><Relationship Id="rId14" Type="http://schemas.openxmlformats.org/officeDocument/2006/relationships/tags" Target="../tags/tag75.xml"/><Relationship Id="rId13" Type="http://schemas.openxmlformats.org/officeDocument/2006/relationships/tags" Target="../tags/tag74.xml"/><Relationship Id="rId12" Type="http://schemas.openxmlformats.org/officeDocument/2006/relationships/tags" Target="../tags/tag73.xml"/><Relationship Id="rId11" Type="http://schemas.openxmlformats.org/officeDocument/2006/relationships/tags" Target="../tags/tag72.xml"/><Relationship Id="rId10" Type="http://schemas.openxmlformats.org/officeDocument/2006/relationships/tags" Target="../tags/tag71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80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3" Type="http://schemas.openxmlformats.org/officeDocument/2006/relationships/tags" Target="../tags/tag85.xml"/><Relationship Id="rId12" Type="http://schemas.openxmlformats.org/officeDocument/2006/relationships/tags" Target="../tags/tag84.xml"/><Relationship Id="rId11" Type="http://schemas.openxmlformats.org/officeDocument/2006/relationships/tags" Target="../tags/tag83.xml"/><Relationship Id="rId10" Type="http://schemas.openxmlformats.org/officeDocument/2006/relationships/tags" Target="../tags/tag82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tags" Target="../tags/tag89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93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96.xml"/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95.xml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tags" Target="../tags/tag94.xml"/><Relationship Id="rId12" Type="http://schemas.openxmlformats.org/officeDocument/2006/relationships/tags" Target="../tags/tag98.xml"/><Relationship Id="rId11" Type="http://schemas.openxmlformats.org/officeDocument/2006/relationships/tags" Target="../tags/tag97.xml"/><Relationship Id="rId10" Type="http://schemas.openxmlformats.org/officeDocument/2006/relationships/image" Target="../media/image6.sv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00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02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01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104.xml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tags" Target="../tags/tag103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06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08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07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10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09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tags" Target="../tags/tag111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117.xml"/><Relationship Id="rId8" Type="http://schemas.openxmlformats.org/officeDocument/2006/relationships/tags" Target="../tags/tag116.xml"/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15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14.xml"/><Relationship Id="rId11" Type="http://schemas.openxmlformats.org/officeDocument/2006/relationships/tags" Target="../tags/tag119.xml"/><Relationship Id="rId10" Type="http://schemas.openxmlformats.org/officeDocument/2006/relationships/tags" Target="../tags/tag118.xml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122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3" Type="http://schemas.openxmlformats.org/officeDocument/2006/relationships/tags" Target="../tags/tag127.xml"/><Relationship Id="rId12" Type="http://schemas.openxmlformats.org/officeDocument/2006/relationships/tags" Target="../tags/tag12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130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129.xml"/><Relationship Id="rId2" Type="http://schemas.openxmlformats.org/officeDocument/2006/relationships/tags" Target="../tags/tag128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140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139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4" Type="http://schemas.openxmlformats.org/officeDocument/2006/relationships/tags" Target="../tags/tag145.xml"/><Relationship Id="rId13" Type="http://schemas.openxmlformats.org/officeDocument/2006/relationships/tags" Target="../tags/tag144.xml"/><Relationship Id="rId12" Type="http://schemas.openxmlformats.org/officeDocument/2006/relationships/tags" Target="../tags/tag143.xml"/><Relationship Id="rId11" Type="http://schemas.openxmlformats.org/officeDocument/2006/relationships/tags" Target="../tags/tag142.xml"/><Relationship Id="rId10" Type="http://schemas.openxmlformats.org/officeDocument/2006/relationships/tags" Target="../tags/tag141.xml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149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148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4" Type="http://schemas.openxmlformats.org/officeDocument/2006/relationships/tags" Target="../tags/tag154.xml"/><Relationship Id="rId13" Type="http://schemas.openxmlformats.org/officeDocument/2006/relationships/tags" Target="../tags/tag153.xml"/><Relationship Id="rId12" Type="http://schemas.openxmlformats.org/officeDocument/2006/relationships/tags" Target="../tags/tag152.xml"/><Relationship Id="rId11" Type="http://schemas.openxmlformats.org/officeDocument/2006/relationships/tags" Target="../tags/tag151.xml"/><Relationship Id="rId10" Type="http://schemas.openxmlformats.org/officeDocument/2006/relationships/tags" Target="../tags/tag150.xml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158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157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156.xml"/><Relationship Id="rId2" Type="http://schemas.openxmlformats.org/officeDocument/2006/relationships/tags" Target="../tags/tag155.xml"/><Relationship Id="rId16" Type="http://schemas.openxmlformats.org/officeDocument/2006/relationships/tags" Target="../tags/tag165.xml"/><Relationship Id="rId15" Type="http://schemas.openxmlformats.org/officeDocument/2006/relationships/tags" Target="../tags/tag164.xml"/><Relationship Id="rId14" Type="http://schemas.openxmlformats.org/officeDocument/2006/relationships/tags" Target="../tags/tag163.xml"/><Relationship Id="rId13" Type="http://schemas.openxmlformats.org/officeDocument/2006/relationships/tags" Target="../tags/tag162.xml"/><Relationship Id="rId12" Type="http://schemas.openxmlformats.org/officeDocument/2006/relationships/tags" Target="../tags/tag161.xml"/><Relationship Id="rId11" Type="http://schemas.openxmlformats.org/officeDocument/2006/relationships/tags" Target="../tags/tag160.xml"/><Relationship Id="rId10" Type="http://schemas.openxmlformats.org/officeDocument/2006/relationships/tags" Target="../tags/tag159.xml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169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168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3" Type="http://schemas.openxmlformats.org/officeDocument/2006/relationships/tags" Target="../tags/tag173.xml"/><Relationship Id="rId12" Type="http://schemas.openxmlformats.org/officeDocument/2006/relationships/tags" Target="../tags/tag172.xml"/><Relationship Id="rId11" Type="http://schemas.openxmlformats.org/officeDocument/2006/relationships/tags" Target="../tags/tag171.xml"/><Relationship Id="rId10" Type="http://schemas.openxmlformats.org/officeDocument/2006/relationships/tags" Target="../tags/tag170.xml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6" Type="http://schemas.openxmlformats.org/officeDocument/2006/relationships/tags" Target="../tags/tag179.xml"/><Relationship Id="rId5" Type="http://schemas.openxmlformats.org/officeDocument/2006/relationships/tags" Target="../tags/tag178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tags" Target="../tags/tag177.xml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81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80.xml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184.xml"/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183.xml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tags" Target="../tags/tag182.xml"/><Relationship Id="rId12" Type="http://schemas.openxmlformats.org/officeDocument/2006/relationships/tags" Target="../tags/tag186.xml"/><Relationship Id="rId11" Type="http://schemas.openxmlformats.org/officeDocument/2006/relationships/tags" Target="../tags/tag185.xml"/><Relationship Id="rId10" Type="http://schemas.openxmlformats.org/officeDocument/2006/relationships/image" Target="../media/image6.sv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88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87.xml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90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89.xml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192.xml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tags" Target="../tags/tag191.xml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94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93.xml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96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95.xml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198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197.xml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6" Type="http://schemas.openxmlformats.org/officeDocument/2006/relationships/tags" Target="../tags/tag201.xml"/><Relationship Id="rId5" Type="http://schemas.openxmlformats.org/officeDocument/2006/relationships/tags" Target="../tags/tag200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tags" Target="../tags/tag199.xml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9" Type="http://schemas.openxmlformats.org/officeDocument/2006/relationships/tags" Target="../tags/tag205.xml"/><Relationship Id="rId8" Type="http://schemas.openxmlformats.org/officeDocument/2006/relationships/tags" Target="../tags/tag204.xml"/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203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202.xml"/><Relationship Id="rId11" Type="http://schemas.openxmlformats.org/officeDocument/2006/relationships/tags" Target="../tags/tag207.xml"/><Relationship Id="rId10" Type="http://schemas.openxmlformats.org/officeDocument/2006/relationships/tags" Target="../tags/tag206.xml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9" Type="http://schemas.openxmlformats.org/officeDocument/2006/relationships/tags" Target="../tags/tag211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210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209.xml"/><Relationship Id="rId2" Type="http://schemas.openxmlformats.org/officeDocument/2006/relationships/tags" Target="../tags/tag208.xml"/><Relationship Id="rId13" Type="http://schemas.openxmlformats.org/officeDocument/2006/relationships/tags" Target="../tags/tag215.xml"/><Relationship Id="rId12" Type="http://schemas.openxmlformats.org/officeDocument/2006/relationships/tags" Target="../tags/tag214.xml"/><Relationship Id="rId11" Type="http://schemas.openxmlformats.org/officeDocument/2006/relationships/tags" Target="../tags/tag213.xml"/><Relationship Id="rId10" Type="http://schemas.openxmlformats.org/officeDocument/2006/relationships/tags" Target="../tags/tag212.xml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9" Type="http://schemas.openxmlformats.org/officeDocument/2006/relationships/tags" Target="../tags/tag219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218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217.xml"/><Relationship Id="rId2" Type="http://schemas.openxmlformats.org/officeDocument/2006/relationships/tags" Target="../tags/tag216.xml"/><Relationship Id="rId14" Type="http://schemas.openxmlformats.org/officeDocument/2006/relationships/tags" Target="../tags/tag224.xml"/><Relationship Id="rId13" Type="http://schemas.openxmlformats.org/officeDocument/2006/relationships/tags" Target="../tags/tag223.xml"/><Relationship Id="rId12" Type="http://schemas.openxmlformats.org/officeDocument/2006/relationships/tags" Target="../tags/tag222.xml"/><Relationship Id="rId11" Type="http://schemas.openxmlformats.org/officeDocument/2006/relationships/tags" Target="../tags/tag221.xml"/><Relationship Id="rId10" Type="http://schemas.openxmlformats.org/officeDocument/2006/relationships/tags" Target="../tags/tag220.xml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9" Type="http://schemas.openxmlformats.org/officeDocument/2006/relationships/tags" Target="../tags/tag228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227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4" Type="http://schemas.openxmlformats.org/officeDocument/2006/relationships/tags" Target="../tags/tag233.xml"/><Relationship Id="rId13" Type="http://schemas.openxmlformats.org/officeDocument/2006/relationships/tags" Target="../tags/tag232.xml"/><Relationship Id="rId12" Type="http://schemas.openxmlformats.org/officeDocument/2006/relationships/tags" Target="../tags/tag231.xml"/><Relationship Id="rId11" Type="http://schemas.openxmlformats.org/officeDocument/2006/relationships/tags" Target="../tags/tag230.xml"/><Relationship Id="rId10" Type="http://schemas.openxmlformats.org/officeDocument/2006/relationships/tags" Target="../tags/tag229.xml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9" Type="http://schemas.openxmlformats.org/officeDocument/2006/relationships/tags" Target="../tags/tag237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236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235.xml"/><Relationship Id="rId2" Type="http://schemas.openxmlformats.org/officeDocument/2006/relationships/tags" Target="../tags/tag234.xml"/><Relationship Id="rId14" Type="http://schemas.openxmlformats.org/officeDocument/2006/relationships/tags" Target="../tags/tag242.xml"/><Relationship Id="rId13" Type="http://schemas.openxmlformats.org/officeDocument/2006/relationships/tags" Target="../tags/tag241.xml"/><Relationship Id="rId12" Type="http://schemas.openxmlformats.org/officeDocument/2006/relationships/tags" Target="../tags/tag240.xml"/><Relationship Id="rId11" Type="http://schemas.openxmlformats.org/officeDocument/2006/relationships/tags" Target="../tags/tag239.xml"/><Relationship Id="rId10" Type="http://schemas.openxmlformats.org/officeDocument/2006/relationships/tags" Target="../tags/tag238.xml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9" Type="http://schemas.openxmlformats.org/officeDocument/2006/relationships/tags" Target="../tags/tag246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245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244.xml"/><Relationship Id="rId2" Type="http://schemas.openxmlformats.org/officeDocument/2006/relationships/tags" Target="../tags/tag243.xml"/><Relationship Id="rId16" Type="http://schemas.openxmlformats.org/officeDocument/2006/relationships/tags" Target="../tags/tag253.xml"/><Relationship Id="rId15" Type="http://schemas.openxmlformats.org/officeDocument/2006/relationships/tags" Target="../tags/tag252.xml"/><Relationship Id="rId14" Type="http://schemas.openxmlformats.org/officeDocument/2006/relationships/tags" Target="../tags/tag251.xml"/><Relationship Id="rId13" Type="http://schemas.openxmlformats.org/officeDocument/2006/relationships/tags" Target="../tags/tag250.xml"/><Relationship Id="rId12" Type="http://schemas.openxmlformats.org/officeDocument/2006/relationships/tags" Target="../tags/tag249.xml"/><Relationship Id="rId11" Type="http://schemas.openxmlformats.org/officeDocument/2006/relationships/tags" Target="../tags/tag248.xml"/><Relationship Id="rId10" Type="http://schemas.openxmlformats.org/officeDocument/2006/relationships/tags" Target="../tags/tag247.xml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9" Type="http://schemas.openxmlformats.org/officeDocument/2006/relationships/tags" Target="../tags/tag257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256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255.xml"/><Relationship Id="rId2" Type="http://schemas.openxmlformats.org/officeDocument/2006/relationships/tags" Target="../tags/tag254.xml"/><Relationship Id="rId13" Type="http://schemas.openxmlformats.org/officeDocument/2006/relationships/tags" Target="../tags/tag261.xml"/><Relationship Id="rId12" Type="http://schemas.openxmlformats.org/officeDocument/2006/relationships/tags" Target="../tags/tag260.xml"/><Relationship Id="rId11" Type="http://schemas.openxmlformats.org/officeDocument/2006/relationships/tags" Target="../tags/tag259.xml"/><Relationship Id="rId10" Type="http://schemas.openxmlformats.org/officeDocument/2006/relationships/tags" Target="../tags/tag258.xml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6" Type="http://schemas.openxmlformats.org/officeDocument/2006/relationships/tags" Target="../tags/tag267.xml"/><Relationship Id="rId5" Type="http://schemas.openxmlformats.org/officeDocument/2006/relationships/tags" Target="../tags/tag266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tags" Target="../tags/tag265.xml"/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269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268.xml"/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272.xml"/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271.xml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tags" Target="../tags/tag270.xml"/><Relationship Id="rId12" Type="http://schemas.openxmlformats.org/officeDocument/2006/relationships/tags" Target="../tags/tag274.xml"/><Relationship Id="rId11" Type="http://schemas.openxmlformats.org/officeDocument/2006/relationships/tags" Target="../tags/tag273.xml"/><Relationship Id="rId10" Type="http://schemas.openxmlformats.org/officeDocument/2006/relationships/image" Target="../media/image6.svg"/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276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275.xml"/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278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277.xml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280.xml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tags" Target="../tags/tag279.xml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282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281.xml"/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284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283.xml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286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285.xml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6" Type="http://schemas.openxmlformats.org/officeDocument/2006/relationships/tags" Target="../tags/tag289.xml"/><Relationship Id="rId5" Type="http://schemas.openxmlformats.org/officeDocument/2006/relationships/tags" Target="../tags/tag288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tags" Target="../tags/tag287.xml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291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290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9" Type="http://schemas.openxmlformats.org/officeDocument/2006/relationships/tags" Target="../tags/tag299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298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297.xml"/><Relationship Id="rId2" Type="http://schemas.openxmlformats.org/officeDocument/2006/relationships/tags" Target="../tags/tag296.xml"/><Relationship Id="rId13" Type="http://schemas.openxmlformats.org/officeDocument/2006/relationships/tags" Target="../tags/tag303.xml"/><Relationship Id="rId12" Type="http://schemas.openxmlformats.org/officeDocument/2006/relationships/tags" Target="../tags/tag302.xml"/><Relationship Id="rId11" Type="http://schemas.openxmlformats.org/officeDocument/2006/relationships/tags" Target="../tags/tag301.xml"/><Relationship Id="rId10" Type="http://schemas.openxmlformats.org/officeDocument/2006/relationships/tags" Target="../tags/tag300.xml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9" Type="http://schemas.openxmlformats.org/officeDocument/2006/relationships/tags" Target="../tags/tag307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306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305.xml"/><Relationship Id="rId2" Type="http://schemas.openxmlformats.org/officeDocument/2006/relationships/tags" Target="../tags/tag304.xml"/><Relationship Id="rId14" Type="http://schemas.openxmlformats.org/officeDocument/2006/relationships/tags" Target="../tags/tag312.xml"/><Relationship Id="rId13" Type="http://schemas.openxmlformats.org/officeDocument/2006/relationships/tags" Target="../tags/tag311.xml"/><Relationship Id="rId12" Type="http://schemas.openxmlformats.org/officeDocument/2006/relationships/tags" Target="../tags/tag310.xml"/><Relationship Id="rId11" Type="http://schemas.openxmlformats.org/officeDocument/2006/relationships/tags" Target="../tags/tag309.xml"/><Relationship Id="rId10" Type="http://schemas.openxmlformats.org/officeDocument/2006/relationships/tags" Target="../tags/tag308.xml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9" Type="http://schemas.openxmlformats.org/officeDocument/2006/relationships/tags" Target="../tags/tag316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3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314.xml"/><Relationship Id="rId2" Type="http://schemas.openxmlformats.org/officeDocument/2006/relationships/tags" Target="../tags/tag313.xml"/><Relationship Id="rId14" Type="http://schemas.openxmlformats.org/officeDocument/2006/relationships/tags" Target="../tags/tag321.xml"/><Relationship Id="rId13" Type="http://schemas.openxmlformats.org/officeDocument/2006/relationships/tags" Target="../tags/tag320.xml"/><Relationship Id="rId12" Type="http://schemas.openxmlformats.org/officeDocument/2006/relationships/tags" Target="../tags/tag319.xml"/><Relationship Id="rId11" Type="http://schemas.openxmlformats.org/officeDocument/2006/relationships/tags" Target="../tags/tag318.xml"/><Relationship Id="rId10" Type="http://schemas.openxmlformats.org/officeDocument/2006/relationships/tags" Target="../tags/tag317.xml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9" Type="http://schemas.openxmlformats.org/officeDocument/2006/relationships/tags" Target="../tags/tag325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324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323.xml"/><Relationship Id="rId2" Type="http://schemas.openxmlformats.org/officeDocument/2006/relationships/tags" Target="../tags/tag322.xml"/><Relationship Id="rId14" Type="http://schemas.openxmlformats.org/officeDocument/2006/relationships/tags" Target="../tags/tag330.xml"/><Relationship Id="rId13" Type="http://schemas.openxmlformats.org/officeDocument/2006/relationships/tags" Target="../tags/tag329.xml"/><Relationship Id="rId12" Type="http://schemas.openxmlformats.org/officeDocument/2006/relationships/tags" Target="../tags/tag328.xml"/><Relationship Id="rId11" Type="http://schemas.openxmlformats.org/officeDocument/2006/relationships/tags" Target="../tags/tag327.xml"/><Relationship Id="rId10" Type="http://schemas.openxmlformats.org/officeDocument/2006/relationships/tags" Target="../tags/tag326.xml"/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9" Type="http://schemas.openxmlformats.org/officeDocument/2006/relationships/tags" Target="../tags/tag334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333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332.xml"/><Relationship Id="rId2" Type="http://schemas.openxmlformats.org/officeDocument/2006/relationships/tags" Target="../tags/tag331.xml"/><Relationship Id="rId16" Type="http://schemas.openxmlformats.org/officeDocument/2006/relationships/tags" Target="../tags/tag341.xml"/><Relationship Id="rId15" Type="http://schemas.openxmlformats.org/officeDocument/2006/relationships/tags" Target="../tags/tag340.xml"/><Relationship Id="rId14" Type="http://schemas.openxmlformats.org/officeDocument/2006/relationships/tags" Target="../tags/tag339.xml"/><Relationship Id="rId13" Type="http://schemas.openxmlformats.org/officeDocument/2006/relationships/tags" Target="../tags/tag338.xml"/><Relationship Id="rId12" Type="http://schemas.openxmlformats.org/officeDocument/2006/relationships/tags" Target="../tags/tag337.xml"/><Relationship Id="rId11" Type="http://schemas.openxmlformats.org/officeDocument/2006/relationships/tags" Target="../tags/tag336.xml"/><Relationship Id="rId10" Type="http://schemas.openxmlformats.org/officeDocument/2006/relationships/tags" Target="../tags/tag335.xml"/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9" Type="http://schemas.openxmlformats.org/officeDocument/2006/relationships/tags" Target="../tags/tag345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344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343.xml"/><Relationship Id="rId2" Type="http://schemas.openxmlformats.org/officeDocument/2006/relationships/tags" Target="../tags/tag342.xml"/><Relationship Id="rId13" Type="http://schemas.openxmlformats.org/officeDocument/2006/relationships/tags" Target="../tags/tag349.xml"/><Relationship Id="rId12" Type="http://schemas.openxmlformats.org/officeDocument/2006/relationships/tags" Target="../tags/tag348.xml"/><Relationship Id="rId11" Type="http://schemas.openxmlformats.org/officeDocument/2006/relationships/tags" Target="../tags/tag347.xml"/><Relationship Id="rId10" Type="http://schemas.openxmlformats.org/officeDocument/2006/relationships/tags" Target="../tags/tag346.xml"/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6" Type="http://schemas.openxmlformats.org/officeDocument/2006/relationships/tags" Target="../tags/tag355.xml"/><Relationship Id="rId5" Type="http://schemas.openxmlformats.org/officeDocument/2006/relationships/tags" Target="../tags/tag354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tags" Target="../tags/tag353.xml"/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357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356.xml"/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360.xml"/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359.xml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tags" Target="../tags/tag358.xml"/><Relationship Id="rId12" Type="http://schemas.openxmlformats.org/officeDocument/2006/relationships/tags" Target="../tags/tag362.xml"/><Relationship Id="rId11" Type="http://schemas.openxmlformats.org/officeDocument/2006/relationships/tags" Target="../tags/tag361.xml"/><Relationship Id="rId10" Type="http://schemas.openxmlformats.org/officeDocument/2006/relationships/image" Target="../media/image6.svg"/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364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363.xml"/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366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365.xml"/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368.xml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tags" Target="../tags/tag367.xml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370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369.xml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372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371.xml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374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373.xml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6" Type="http://schemas.openxmlformats.org/officeDocument/2006/relationships/tags" Target="../tags/tag377.xml"/><Relationship Id="rId5" Type="http://schemas.openxmlformats.org/officeDocument/2006/relationships/tags" Target="../tags/tag376.xml"/><Relationship Id="rId4" Type="http://schemas.openxmlformats.org/officeDocument/2006/relationships/image" Target="../media/image2.svg"/><Relationship Id="rId3" Type="http://schemas.openxmlformats.org/officeDocument/2006/relationships/image" Target="../media/image1.png"/><Relationship Id="rId2" Type="http://schemas.openxmlformats.org/officeDocument/2006/relationships/tags" Target="../tags/tag375.xml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9" Type="http://schemas.openxmlformats.org/officeDocument/2006/relationships/tags" Target="../tags/tag381.xml"/><Relationship Id="rId8" Type="http://schemas.openxmlformats.org/officeDocument/2006/relationships/tags" Target="../tags/tag380.xml"/><Relationship Id="rId7" Type="http://schemas.openxmlformats.org/officeDocument/2006/relationships/image" Target="../media/image6.svg"/><Relationship Id="rId6" Type="http://schemas.openxmlformats.org/officeDocument/2006/relationships/image" Target="../media/image5.png"/><Relationship Id="rId5" Type="http://schemas.openxmlformats.org/officeDocument/2006/relationships/tags" Target="../tags/tag379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tags" Target="../tags/tag378.xml"/><Relationship Id="rId11" Type="http://schemas.openxmlformats.org/officeDocument/2006/relationships/tags" Target="../tags/tag383.xml"/><Relationship Id="rId10" Type="http://schemas.openxmlformats.org/officeDocument/2006/relationships/tags" Target="../tags/tag382.xml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9" Type="http://schemas.openxmlformats.org/officeDocument/2006/relationships/tags" Target="../tags/tag387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386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3" Type="http://schemas.openxmlformats.org/officeDocument/2006/relationships/tags" Target="../tags/tag391.xml"/><Relationship Id="rId12" Type="http://schemas.openxmlformats.org/officeDocument/2006/relationships/tags" Target="../tags/tag390.xml"/><Relationship Id="rId11" Type="http://schemas.openxmlformats.org/officeDocument/2006/relationships/tags" Target="../tags/tag389.xml"/><Relationship Id="rId10" Type="http://schemas.openxmlformats.org/officeDocument/2006/relationships/tags" Target="../tags/tag388.xml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9" Type="http://schemas.openxmlformats.org/officeDocument/2006/relationships/tags" Target="../tags/tag395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394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393.xml"/><Relationship Id="rId2" Type="http://schemas.openxmlformats.org/officeDocument/2006/relationships/tags" Target="../tags/tag392.xml"/><Relationship Id="rId14" Type="http://schemas.openxmlformats.org/officeDocument/2006/relationships/tags" Target="../tags/tag400.xml"/><Relationship Id="rId13" Type="http://schemas.openxmlformats.org/officeDocument/2006/relationships/tags" Target="../tags/tag399.xml"/><Relationship Id="rId12" Type="http://schemas.openxmlformats.org/officeDocument/2006/relationships/tags" Target="../tags/tag398.xml"/><Relationship Id="rId11" Type="http://schemas.openxmlformats.org/officeDocument/2006/relationships/tags" Target="../tags/tag397.xml"/><Relationship Id="rId10" Type="http://schemas.openxmlformats.org/officeDocument/2006/relationships/tags" Target="../tags/tag396.xml"/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9" Type="http://schemas.openxmlformats.org/officeDocument/2006/relationships/tags" Target="../tags/tag404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403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402.xml"/><Relationship Id="rId2" Type="http://schemas.openxmlformats.org/officeDocument/2006/relationships/tags" Target="../tags/tag401.xml"/><Relationship Id="rId14" Type="http://schemas.openxmlformats.org/officeDocument/2006/relationships/tags" Target="../tags/tag409.xml"/><Relationship Id="rId13" Type="http://schemas.openxmlformats.org/officeDocument/2006/relationships/tags" Target="../tags/tag408.xml"/><Relationship Id="rId12" Type="http://schemas.openxmlformats.org/officeDocument/2006/relationships/tags" Target="../tags/tag407.xml"/><Relationship Id="rId11" Type="http://schemas.openxmlformats.org/officeDocument/2006/relationships/tags" Target="../tags/tag406.xml"/><Relationship Id="rId10" Type="http://schemas.openxmlformats.org/officeDocument/2006/relationships/tags" Target="../tags/tag405.xml"/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9" Type="http://schemas.openxmlformats.org/officeDocument/2006/relationships/tags" Target="../tags/tag413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412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411.xml"/><Relationship Id="rId2" Type="http://schemas.openxmlformats.org/officeDocument/2006/relationships/tags" Target="../tags/tag410.xml"/><Relationship Id="rId14" Type="http://schemas.openxmlformats.org/officeDocument/2006/relationships/tags" Target="../tags/tag418.xml"/><Relationship Id="rId13" Type="http://schemas.openxmlformats.org/officeDocument/2006/relationships/tags" Target="../tags/tag417.xml"/><Relationship Id="rId12" Type="http://schemas.openxmlformats.org/officeDocument/2006/relationships/tags" Target="../tags/tag416.xml"/><Relationship Id="rId11" Type="http://schemas.openxmlformats.org/officeDocument/2006/relationships/tags" Target="../tags/tag415.xml"/><Relationship Id="rId10" Type="http://schemas.openxmlformats.org/officeDocument/2006/relationships/tags" Target="../tags/tag414.xml"/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9" Type="http://schemas.openxmlformats.org/officeDocument/2006/relationships/tags" Target="../tags/tag422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421.xml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3" Type="http://schemas.openxmlformats.org/officeDocument/2006/relationships/tags" Target="../tags/tag420.xml"/><Relationship Id="rId2" Type="http://schemas.openxmlformats.org/officeDocument/2006/relationships/tags" Target="../tags/tag419.xml"/><Relationship Id="rId16" Type="http://schemas.openxmlformats.org/officeDocument/2006/relationships/tags" Target="../tags/tag429.xml"/><Relationship Id="rId15" Type="http://schemas.openxmlformats.org/officeDocument/2006/relationships/tags" Target="../tags/tag428.xml"/><Relationship Id="rId14" Type="http://schemas.openxmlformats.org/officeDocument/2006/relationships/tags" Target="../tags/tag427.xml"/><Relationship Id="rId13" Type="http://schemas.openxmlformats.org/officeDocument/2006/relationships/tags" Target="../tags/tag426.xml"/><Relationship Id="rId12" Type="http://schemas.openxmlformats.org/officeDocument/2006/relationships/tags" Target="../tags/tag425.xml"/><Relationship Id="rId11" Type="http://schemas.openxmlformats.org/officeDocument/2006/relationships/tags" Target="../tags/tag424.xml"/><Relationship Id="rId10" Type="http://schemas.openxmlformats.org/officeDocument/2006/relationships/tags" Target="../tags/tag423.xml"/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959400"/>
            <a:ext cx="12189600" cy="49391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36061" y="-10801"/>
            <a:ext cx="1753527" cy="1753527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5104461"/>
            <a:ext cx="1753527" cy="175352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形 3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8" y="0"/>
            <a:ext cx="12188903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/>
          <p:nvPr>
            <p:ph type="ctrTitle" idx="2" hasCustomPrompt="1"/>
            <p:custDataLst>
              <p:tags r:id="rId5"/>
            </p:custDataLst>
          </p:nvPr>
        </p:nvSpPr>
        <p:spPr>
          <a:xfrm>
            <a:off x="1652270" y="1614775"/>
            <a:ext cx="8527206" cy="1846659"/>
          </a:xfrm>
        </p:spPr>
        <p:txBody>
          <a:bodyPr vert="horz" wrap="square" lIns="0" tIns="0" rIns="0" bIns="0" rtlCol="0" anchor="b" anchorCtr="0">
            <a:normAutofit lnSpcReduction="1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Arial" panose="020B0604020202020204" pitchFamily="34" charset="0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3" name="副标题 2"/>
          <p:cNvSpPr/>
          <p:nvPr>
            <p:ph type="subTitle" idx="3" hasCustomPrompt="1"/>
            <p:custDataLst>
              <p:tags r:id="rId6"/>
            </p:custDataLst>
          </p:nvPr>
        </p:nvSpPr>
        <p:spPr>
          <a:xfrm>
            <a:off x="1652271" y="3681105"/>
            <a:ext cx="5380825" cy="1562118"/>
          </a:xfrm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形 3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5153" y="2375820"/>
            <a:ext cx="3235350" cy="2106349"/>
          </a:xfrm>
          <a:prstGeom prst="rect">
            <a:avLst/>
          </a:prstGeom>
        </p:spPr>
      </p:pic>
      <p:pic>
        <p:nvPicPr>
          <p:cNvPr id="28" name="图形 2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5"/>
          <p:cNvSpPr>
            <a:spLocks noGrp="1"/>
          </p:cNvSpPr>
          <p:nvPr>
            <p:ph type="ctrTitle" idx="2" hasCustomPrompt="1"/>
            <p:custDataLst>
              <p:tags r:id="rId11"/>
            </p:custDataLst>
          </p:nvPr>
        </p:nvSpPr>
        <p:spPr>
          <a:xfrm>
            <a:off x="4521871" y="3613741"/>
            <a:ext cx="6857365" cy="582930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3160" b="1" i="0" u="none" strike="noStrike" kern="1200" cap="none" spc="300" normalizeH="0" baseline="0" noProof="1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3" name="副标题 7"/>
          <p:cNvSpPr>
            <a:spLocks noGrp="1"/>
          </p:cNvSpPr>
          <p:nvPr>
            <p:ph type="subTitle" idx="3" hasCustomPrompt="1"/>
            <p:custDataLst>
              <p:tags r:id="rId12"/>
            </p:custDataLst>
          </p:nvPr>
        </p:nvSpPr>
        <p:spPr>
          <a:xfrm>
            <a:off x="4521871" y="4261441"/>
            <a:ext cx="6857365" cy="1669926"/>
          </a:xfrm>
        </p:spPr>
        <p:txBody>
          <a:bodyPr vert="horz" wrap="square" lIns="0" tIns="0" rIns="0" bIns="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600" b="0" i="0" u="none" strike="noStrike" kern="1200" cap="none" spc="200" normalizeH="0" baseline="0" noProof="1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8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形 3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8790" y="2000249"/>
            <a:ext cx="4389120" cy="2857501"/>
          </a:xfrm>
          <a:prstGeom prst="rect">
            <a:avLst/>
          </a:prstGeom>
        </p:spPr>
      </p:pic>
      <p:pic>
        <p:nvPicPr>
          <p:cNvPr id="28" name="图形 2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形 3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8" y="0"/>
            <a:ext cx="12188903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/>
          <p:nvPr>
            <p:ph type="body" idx="1" hasCustomPrompt="1"/>
            <p:custDataLst>
              <p:tags r:id="rId5"/>
            </p:custDataLst>
          </p:nvPr>
        </p:nvSpPr>
        <p:spPr>
          <a:xfrm>
            <a:off x="1652270" y="4157770"/>
            <a:ext cx="8890064" cy="770038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6" name="标题 2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652270" y="1930190"/>
            <a:ext cx="8890064" cy="2092325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6800" b="1" i="0" u="none" strike="noStrike" kern="1200" cap="none" spc="10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94600" y="302400"/>
            <a:ext cx="11602796" cy="625318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600" y="30240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177310" y="58355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4827588" cy="68687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266039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-1080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89600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959400"/>
            <a:ext cx="12189600" cy="49391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36061" y="-10801"/>
            <a:ext cx="1753527" cy="1753527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5104461"/>
            <a:ext cx="1753527" cy="175352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形 3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8" y="0"/>
            <a:ext cx="12188903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/>
          <p:nvPr>
            <p:ph type="ctrTitle" idx="2" hasCustomPrompt="1"/>
            <p:custDataLst>
              <p:tags r:id="rId5"/>
            </p:custDataLst>
          </p:nvPr>
        </p:nvSpPr>
        <p:spPr>
          <a:xfrm>
            <a:off x="1652270" y="1614775"/>
            <a:ext cx="8527206" cy="1846659"/>
          </a:xfrm>
        </p:spPr>
        <p:txBody>
          <a:bodyPr vert="horz" wrap="square" lIns="0" tIns="0" rIns="0" bIns="0" rtlCol="0" anchor="b" anchorCtr="0">
            <a:normAutofit lnSpcReduction="1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Arial" panose="020B0604020202020204" pitchFamily="34" charset="0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3" name="副标题 2"/>
          <p:cNvSpPr/>
          <p:nvPr>
            <p:ph type="subTitle" idx="3" hasCustomPrompt="1"/>
            <p:custDataLst>
              <p:tags r:id="rId6"/>
            </p:custDataLst>
          </p:nvPr>
        </p:nvSpPr>
        <p:spPr>
          <a:xfrm>
            <a:off x="1652271" y="3681105"/>
            <a:ext cx="5380825" cy="1562118"/>
          </a:xfrm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形 3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5153" y="2375820"/>
            <a:ext cx="3235350" cy="2106349"/>
          </a:xfrm>
          <a:prstGeom prst="rect">
            <a:avLst/>
          </a:prstGeom>
        </p:spPr>
      </p:pic>
      <p:pic>
        <p:nvPicPr>
          <p:cNvPr id="28" name="图形 2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5"/>
          <p:cNvSpPr>
            <a:spLocks noGrp="1"/>
          </p:cNvSpPr>
          <p:nvPr>
            <p:ph type="ctrTitle" idx="2" hasCustomPrompt="1"/>
            <p:custDataLst>
              <p:tags r:id="rId11"/>
            </p:custDataLst>
          </p:nvPr>
        </p:nvSpPr>
        <p:spPr>
          <a:xfrm>
            <a:off x="4521871" y="3613741"/>
            <a:ext cx="6857365" cy="582930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3160" b="1" i="0" u="none" strike="noStrike" kern="1200" cap="none" spc="300" normalizeH="0" baseline="0" noProof="1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3" name="副标题 7"/>
          <p:cNvSpPr>
            <a:spLocks noGrp="1"/>
          </p:cNvSpPr>
          <p:nvPr>
            <p:ph type="subTitle" idx="3" hasCustomPrompt="1"/>
            <p:custDataLst>
              <p:tags r:id="rId12"/>
            </p:custDataLst>
          </p:nvPr>
        </p:nvSpPr>
        <p:spPr>
          <a:xfrm>
            <a:off x="4521871" y="4261441"/>
            <a:ext cx="6857365" cy="1669926"/>
          </a:xfrm>
        </p:spPr>
        <p:txBody>
          <a:bodyPr vert="horz" wrap="square" lIns="0" tIns="0" rIns="0" bIns="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600" b="0" i="0" u="none" strike="noStrike" kern="1200" cap="none" spc="200" normalizeH="0" baseline="0" noProof="1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8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形 3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8790" y="2000249"/>
            <a:ext cx="4389120" cy="2857501"/>
          </a:xfrm>
          <a:prstGeom prst="rect">
            <a:avLst/>
          </a:prstGeom>
        </p:spPr>
      </p:pic>
      <p:pic>
        <p:nvPicPr>
          <p:cNvPr id="28" name="图形 2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形 3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8" y="0"/>
            <a:ext cx="12188903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/>
          <p:nvPr>
            <p:ph type="body" idx="1" hasCustomPrompt="1"/>
            <p:custDataLst>
              <p:tags r:id="rId5"/>
            </p:custDataLst>
          </p:nvPr>
        </p:nvSpPr>
        <p:spPr>
          <a:xfrm>
            <a:off x="1652270" y="4157770"/>
            <a:ext cx="8890064" cy="770038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6" name="标题 2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652270" y="1930190"/>
            <a:ext cx="8890064" cy="2092325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6800" b="1" i="0" u="none" strike="noStrike" kern="1200" cap="none" spc="10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94600" y="302400"/>
            <a:ext cx="11602796" cy="625318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600" y="30240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177310" y="58355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4827588" cy="68687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266039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-1080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89600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959400"/>
            <a:ext cx="12189600" cy="49391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36061" y="-10801"/>
            <a:ext cx="1753527" cy="1753527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5104461"/>
            <a:ext cx="1753527" cy="175352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形 3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8" y="0"/>
            <a:ext cx="12188903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/>
          <p:nvPr>
            <p:ph type="ctrTitle" idx="2" hasCustomPrompt="1"/>
            <p:custDataLst>
              <p:tags r:id="rId5"/>
            </p:custDataLst>
          </p:nvPr>
        </p:nvSpPr>
        <p:spPr>
          <a:xfrm>
            <a:off x="1652270" y="1614775"/>
            <a:ext cx="8527206" cy="1846659"/>
          </a:xfrm>
        </p:spPr>
        <p:txBody>
          <a:bodyPr vert="horz" wrap="square" lIns="0" tIns="0" rIns="0" bIns="0" rtlCol="0" anchor="b" anchorCtr="0">
            <a:normAutofit lnSpcReduction="1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Arial" panose="020B0604020202020204" pitchFamily="34" charset="0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3" name="副标题 2"/>
          <p:cNvSpPr/>
          <p:nvPr>
            <p:ph type="subTitle" idx="3" hasCustomPrompt="1"/>
            <p:custDataLst>
              <p:tags r:id="rId6"/>
            </p:custDataLst>
          </p:nvPr>
        </p:nvSpPr>
        <p:spPr>
          <a:xfrm>
            <a:off x="1652271" y="3681105"/>
            <a:ext cx="5380825" cy="1562118"/>
          </a:xfrm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形 3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5153" y="2375820"/>
            <a:ext cx="3235350" cy="2106349"/>
          </a:xfrm>
          <a:prstGeom prst="rect">
            <a:avLst/>
          </a:prstGeom>
        </p:spPr>
      </p:pic>
      <p:pic>
        <p:nvPicPr>
          <p:cNvPr id="28" name="图形 2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5"/>
          <p:cNvSpPr>
            <a:spLocks noGrp="1"/>
          </p:cNvSpPr>
          <p:nvPr>
            <p:ph type="ctrTitle" idx="2" hasCustomPrompt="1"/>
            <p:custDataLst>
              <p:tags r:id="rId11"/>
            </p:custDataLst>
          </p:nvPr>
        </p:nvSpPr>
        <p:spPr>
          <a:xfrm>
            <a:off x="4521871" y="3613741"/>
            <a:ext cx="6857365" cy="582930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3160" b="1" i="0" u="none" strike="noStrike" kern="1200" cap="none" spc="300" normalizeH="0" baseline="0" noProof="1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3" name="副标题 7"/>
          <p:cNvSpPr>
            <a:spLocks noGrp="1"/>
          </p:cNvSpPr>
          <p:nvPr>
            <p:ph type="subTitle" idx="3" hasCustomPrompt="1"/>
            <p:custDataLst>
              <p:tags r:id="rId12"/>
            </p:custDataLst>
          </p:nvPr>
        </p:nvSpPr>
        <p:spPr>
          <a:xfrm>
            <a:off x="4521871" y="4261441"/>
            <a:ext cx="6857365" cy="1669926"/>
          </a:xfrm>
        </p:spPr>
        <p:txBody>
          <a:bodyPr vert="horz" wrap="square" lIns="0" tIns="0" rIns="0" bIns="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600" b="0" i="0" u="none" strike="noStrike" kern="1200" cap="none" spc="200" normalizeH="0" baseline="0" noProof="1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8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形 3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8790" y="2000249"/>
            <a:ext cx="4389120" cy="2857501"/>
          </a:xfrm>
          <a:prstGeom prst="rect">
            <a:avLst/>
          </a:prstGeom>
        </p:spPr>
      </p:pic>
      <p:pic>
        <p:nvPicPr>
          <p:cNvPr id="28" name="图形 2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形 3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8" y="0"/>
            <a:ext cx="12188903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/>
          <p:nvPr>
            <p:ph type="body" idx="1" hasCustomPrompt="1"/>
            <p:custDataLst>
              <p:tags r:id="rId5"/>
            </p:custDataLst>
          </p:nvPr>
        </p:nvSpPr>
        <p:spPr>
          <a:xfrm>
            <a:off x="1652270" y="4157770"/>
            <a:ext cx="8890064" cy="770038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6" name="标题 2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652270" y="1930190"/>
            <a:ext cx="8890064" cy="2092325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6800" b="1" i="0" u="none" strike="noStrike" kern="1200" cap="none" spc="10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94600" y="302400"/>
            <a:ext cx="11602796" cy="625318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600" y="30240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177310" y="58355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4827588" cy="68687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266039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-1080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89600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959400"/>
            <a:ext cx="12189600" cy="49391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36061" y="-10801"/>
            <a:ext cx="1753527" cy="1753527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5104461"/>
            <a:ext cx="1753527" cy="175352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形 3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8" y="0"/>
            <a:ext cx="12188903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/>
          <p:nvPr>
            <p:ph type="ctrTitle" idx="2" hasCustomPrompt="1"/>
            <p:custDataLst>
              <p:tags r:id="rId5"/>
            </p:custDataLst>
          </p:nvPr>
        </p:nvSpPr>
        <p:spPr>
          <a:xfrm>
            <a:off x="1652270" y="1614775"/>
            <a:ext cx="8527206" cy="1846659"/>
          </a:xfrm>
        </p:spPr>
        <p:txBody>
          <a:bodyPr vert="horz" wrap="square" lIns="0" tIns="0" rIns="0" bIns="0" rtlCol="0" anchor="b" anchorCtr="0">
            <a:normAutofit lnSpcReduction="1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Arial" panose="020B0604020202020204" pitchFamily="34" charset="0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3" name="副标题 2"/>
          <p:cNvSpPr/>
          <p:nvPr>
            <p:ph type="subTitle" idx="3" hasCustomPrompt="1"/>
            <p:custDataLst>
              <p:tags r:id="rId6"/>
            </p:custDataLst>
          </p:nvPr>
        </p:nvSpPr>
        <p:spPr>
          <a:xfrm>
            <a:off x="1652271" y="3681105"/>
            <a:ext cx="5380825" cy="1562118"/>
          </a:xfrm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形 3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5153" y="2375820"/>
            <a:ext cx="3235350" cy="2106349"/>
          </a:xfrm>
          <a:prstGeom prst="rect">
            <a:avLst/>
          </a:prstGeom>
        </p:spPr>
      </p:pic>
      <p:pic>
        <p:nvPicPr>
          <p:cNvPr id="28" name="图形 2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5"/>
          <p:cNvSpPr>
            <a:spLocks noGrp="1"/>
          </p:cNvSpPr>
          <p:nvPr>
            <p:ph type="ctrTitle" idx="2" hasCustomPrompt="1"/>
            <p:custDataLst>
              <p:tags r:id="rId11"/>
            </p:custDataLst>
          </p:nvPr>
        </p:nvSpPr>
        <p:spPr>
          <a:xfrm>
            <a:off x="4521871" y="3613741"/>
            <a:ext cx="6857365" cy="582930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3160" b="1" i="0" u="none" strike="noStrike" kern="1200" cap="none" spc="300" normalizeH="0" baseline="0" noProof="1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3" name="副标题 7"/>
          <p:cNvSpPr>
            <a:spLocks noGrp="1"/>
          </p:cNvSpPr>
          <p:nvPr>
            <p:ph type="subTitle" idx="3" hasCustomPrompt="1"/>
            <p:custDataLst>
              <p:tags r:id="rId12"/>
            </p:custDataLst>
          </p:nvPr>
        </p:nvSpPr>
        <p:spPr>
          <a:xfrm>
            <a:off x="4521871" y="4261441"/>
            <a:ext cx="6857365" cy="1669926"/>
          </a:xfrm>
        </p:spPr>
        <p:txBody>
          <a:bodyPr vert="horz" wrap="square" lIns="0" tIns="0" rIns="0" bIns="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600" b="0" i="0" u="none" strike="noStrike" kern="1200" cap="none" spc="200" normalizeH="0" baseline="0" noProof="1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8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形 3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8790" y="2000249"/>
            <a:ext cx="4389120" cy="2857501"/>
          </a:xfrm>
          <a:prstGeom prst="rect">
            <a:avLst/>
          </a:prstGeom>
        </p:spPr>
      </p:pic>
      <p:pic>
        <p:nvPicPr>
          <p:cNvPr id="28" name="图形 2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形 3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8" y="0"/>
            <a:ext cx="12188903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/>
          <p:nvPr>
            <p:ph type="body" idx="1" hasCustomPrompt="1"/>
            <p:custDataLst>
              <p:tags r:id="rId5"/>
            </p:custDataLst>
          </p:nvPr>
        </p:nvSpPr>
        <p:spPr>
          <a:xfrm>
            <a:off x="1652270" y="4157770"/>
            <a:ext cx="8890064" cy="770038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6" name="标题 2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652270" y="1930190"/>
            <a:ext cx="8890064" cy="2092325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6800" b="1" i="0" u="none" strike="noStrike" kern="1200" cap="none" spc="10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94600" y="302400"/>
            <a:ext cx="11602796" cy="625318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600" y="30240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177310" y="58355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4827588" cy="68687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266039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-1080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89600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959400"/>
            <a:ext cx="12189600" cy="49391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36061" y="-10801"/>
            <a:ext cx="1753527" cy="1753527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5104461"/>
            <a:ext cx="1753527" cy="175352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形 3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8" y="0"/>
            <a:ext cx="12188903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/>
          <p:nvPr>
            <p:ph type="ctrTitle" idx="2" hasCustomPrompt="1"/>
            <p:custDataLst>
              <p:tags r:id="rId5"/>
            </p:custDataLst>
          </p:nvPr>
        </p:nvSpPr>
        <p:spPr>
          <a:xfrm>
            <a:off x="1652270" y="1614775"/>
            <a:ext cx="8527206" cy="1846659"/>
          </a:xfrm>
        </p:spPr>
        <p:txBody>
          <a:bodyPr vert="horz" wrap="square" lIns="0" tIns="0" rIns="0" bIns="0" rtlCol="0" anchor="b" anchorCtr="0">
            <a:normAutofit lnSpcReduction="1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Arial" panose="020B0604020202020204" pitchFamily="34" charset="0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3" name="副标题 2"/>
          <p:cNvSpPr/>
          <p:nvPr>
            <p:ph type="subTitle" idx="3" hasCustomPrompt="1"/>
            <p:custDataLst>
              <p:tags r:id="rId6"/>
            </p:custDataLst>
          </p:nvPr>
        </p:nvSpPr>
        <p:spPr>
          <a:xfrm>
            <a:off x="1652271" y="3681105"/>
            <a:ext cx="5380825" cy="1562118"/>
          </a:xfrm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形 3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5153" y="2375820"/>
            <a:ext cx="3235350" cy="2106349"/>
          </a:xfrm>
          <a:prstGeom prst="rect">
            <a:avLst/>
          </a:prstGeom>
        </p:spPr>
      </p:pic>
      <p:pic>
        <p:nvPicPr>
          <p:cNvPr id="28" name="图形 2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5"/>
          <p:cNvSpPr>
            <a:spLocks noGrp="1"/>
          </p:cNvSpPr>
          <p:nvPr>
            <p:ph type="ctrTitle" idx="2" hasCustomPrompt="1"/>
            <p:custDataLst>
              <p:tags r:id="rId11"/>
            </p:custDataLst>
          </p:nvPr>
        </p:nvSpPr>
        <p:spPr>
          <a:xfrm>
            <a:off x="4521871" y="3613741"/>
            <a:ext cx="6857365" cy="582930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3160" b="1" i="0" u="none" strike="noStrike" kern="1200" cap="none" spc="300" normalizeH="0" baseline="0" noProof="1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3" name="副标题 7"/>
          <p:cNvSpPr>
            <a:spLocks noGrp="1"/>
          </p:cNvSpPr>
          <p:nvPr>
            <p:ph type="subTitle" idx="3" hasCustomPrompt="1"/>
            <p:custDataLst>
              <p:tags r:id="rId12"/>
            </p:custDataLst>
          </p:nvPr>
        </p:nvSpPr>
        <p:spPr>
          <a:xfrm>
            <a:off x="4521871" y="4261441"/>
            <a:ext cx="6857365" cy="1669926"/>
          </a:xfrm>
        </p:spPr>
        <p:txBody>
          <a:bodyPr vert="horz" wrap="square" lIns="0" tIns="0" rIns="0" bIns="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600" b="0" i="0" u="none" strike="noStrike" kern="1200" cap="none" spc="200" normalizeH="0" baseline="0" noProof="1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8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形 3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8790" y="2000249"/>
            <a:ext cx="4389120" cy="2857501"/>
          </a:xfrm>
          <a:prstGeom prst="rect">
            <a:avLst/>
          </a:prstGeom>
        </p:spPr>
      </p:pic>
      <p:pic>
        <p:nvPicPr>
          <p:cNvPr id="28" name="图形 2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形 3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48" y="0"/>
            <a:ext cx="12188903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/>
          <p:nvPr>
            <p:ph type="body" idx="1" hasCustomPrompt="1"/>
            <p:custDataLst>
              <p:tags r:id="rId5"/>
            </p:custDataLst>
          </p:nvPr>
        </p:nvSpPr>
        <p:spPr>
          <a:xfrm>
            <a:off x="1652270" y="4157770"/>
            <a:ext cx="8890064" cy="770038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  <a:lvl2pPr marL="4572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6" name="标题 2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652270" y="1930190"/>
            <a:ext cx="8890064" cy="2092325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6800" b="1" i="0" u="none" strike="noStrike" kern="1200" cap="none" spc="10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形 2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294600" y="302400"/>
            <a:ext cx="11602796" cy="625318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4600" y="30240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177310" y="58355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4827588" cy="686879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266039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-1080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89600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2" Type="http://schemas.openxmlformats.org/officeDocument/2006/relationships/theme" Target="../theme/theme2.xml"/><Relationship Id="rId21" Type="http://schemas.openxmlformats.org/officeDocument/2006/relationships/tags" Target="../tags/tag88.xml"/><Relationship Id="rId20" Type="http://schemas.openxmlformats.org/officeDocument/2006/relationships/tags" Target="../tags/tag87.xml"/><Relationship Id="rId2" Type="http://schemas.openxmlformats.org/officeDocument/2006/relationships/slideLayout" Target="../slideLayouts/slideLayout12.xml"/><Relationship Id="rId19" Type="http://schemas.openxmlformats.org/officeDocument/2006/relationships/tags" Target="../tags/tag86.xml"/><Relationship Id="rId18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1.xml"/><Relationship Id="rId22" Type="http://schemas.openxmlformats.org/officeDocument/2006/relationships/theme" Target="../theme/theme3.xml"/><Relationship Id="rId21" Type="http://schemas.openxmlformats.org/officeDocument/2006/relationships/tags" Target="../tags/tag176.xml"/><Relationship Id="rId20" Type="http://schemas.openxmlformats.org/officeDocument/2006/relationships/tags" Target="../tags/tag175.xml"/><Relationship Id="rId2" Type="http://schemas.openxmlformats.org/officeDocument/2006/relationships/slideLayout" Target="../slideLayouts/slideLayout30.xml"/><Relationship Id="rId19" Type="http://schemas.openxmlformats.org/officeDocument/2006/relationships/tags" Target="../tags/tag174.xml"/><Relationship Id="rId18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5.xml"/><Relationship Id="rId8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9.xml"/><Relationship Id="rId22" Type="http://schemas.openxmlformats.org/officeDocument/2006/relationships/theme" Target="../theme/theme4.xml"/><Relationship Id="rId21" Type="http://schemas.openxmlformats.org/officeDocument/2006/relationships/tags" Target="../tags/tag264.xml"/><Relationship Id="rId20" Type="http://schemas.openxmlformats.org/officeDocument/2006/relationships/tags" Target="../tags/tag263.xml"/><Relationship Id="rId2" Type="http://schemas.openxmlformats.org/officeDocument/2006/relationships/slideLayout" Target="../slideLayouts/slideLayout48.xml"/><Relationship Id="rId19" Type="http://schemas.openxmlformats.org/officeDocument/2006/relationships/tags" Target="../tags/tag262.xml"/><Relationship Id="rId18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3.xml"/><Relationship Id="rId16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6.xml"/><Relationship Id="rId1" Type="http://schemas.openxmlformats.org/officeDocument/2006/relationships/slideLayout" Target="../slideLayouts/slideLayout47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0.xml"/><Relationship Id="rId5" Type="http://schemas.openxmlformats.org/officeDocument/2006/relationships/slideLayout" Target="../slideLayouts/slideLayout69.xml"/><Relationship Id="rId4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7.xml"/><Relationship Id="rId22" Type="http://schemas.openxmlformats.org/officeDocument/2006/relationships/theme" Target="../theme/theme5.xml"/><Relationship Id="rId21" Type="http://schemas.openxmlformats.org/officeDocument/2006/relationships/tags" Target="../tags/tag352.xml"/><Relationship Id="rId20" Type="http://schemas.openxmlformats.org/officeDocument/2006/relationships/tags" Target="../tags/tag351.xml"/><Relationship Id="rId2" Type="http://schemas.openxmlformats.org/officeDocument/2006/relationships/slideLayout" Target="../slideLayouts/slideLayout66.xml"/><Relationship Id="rId19" Type="http://schemas.openxmlformats.org/officeDocument/2006/relationships/tags" Target="../tags/tag350.xml"/><Relationship Id="rId18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1.xml"/><Relationship Id="rId16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4.xml"/><Relationship Id="rId1" Type="http://schemas.openxmlformats.org/officeDocument/2006/relationships/slideLayout" Target="../slideLayouts/slideLayout6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0.xml"/><Relationship Id="rId7" Type="http://schemas.openxmlformats.org/officeDocument/2006/relationships/slideLayout" Target="../slideLayouts/slideLayout89.xml"/><Relationship Id="rId6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5.xml"/><Relationship Id="rId22" Type="http://schemas.openxmlformats.org/officeDocument/2006/relationships/theme" Target="../theme/theme6.xml"/><Relationship Id="rId21" Type="http://schemas.openxmlformats.org/officeDocument/2006/relationships/tags" Target="../tags/tag440.xml"/><Relationship Id="rId20" Type="http://schemas.openxmlformats.org/officeDocument/2006/relationships/tags" Target="../tags/tag439.xml"/><Relationship Id="rId2" Type="http://schemas.openxmlformats.org/officeDocument/2006/relationships/slideLayout" Target="../slideLayouts/slideLayout84.xml"/><Relationship Id="rId19" Type="http://schemas.openxmlformats.org/officeDocument/2006/relationships/tags" Target="../tags/tag438.xml"/><Relationship Id="rId18" Type="http://schemas.openxmlformats.org/officeDocument/2006/relationships/slideLayout" Target="../slideLayouts/slideLayout100.xml"/><Relationship Id="rId17" Type="http://schemas.openxmlformats.org/officeDocument/2006/relationships/slideLayout" Target="../slideLayouts/slideLayout99.xml"/><Relationship Id="rId16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96.xml"/><Relationship Id="rId13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2.xml"/><Relationship Id="rId1" Type="http://schemas.openxmlformats.org/officeDocument/2006/relationships/slideLayout" Target="../slideLayouts/slideLayout8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  <p:sldLayoutId id="2147483714" r:id="rId17"/>
    <p:sldLayoutId id="2147483715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  <p:sldLayoutId id="2147483753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441.xml"/><Relationship Id="rId1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4.xml"/><Relationship Id="rId8" Type="http://schemas.openxmlformats.org/officeDocument/2006/relationships/tags" Target="../tags/tag445.xml"/><Relationship Id="rId7" Type="http://schemas.openxmlformats.org/officeDocument/2006/relationships/tags" Target="../tags/tag444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tags" Target="../tags/tag443.xml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ags" Target="../tags/tag44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7" Type="http://schemas.openxmlformats.org/officeDocument/2006/relationships/tags" Target="../tags/tag448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tags" Target="../tags/tag447.xml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ags" Target="../tags/tag44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7" Type="http://schemas.openxmlformats.org/officeDocument/2006/relationships/tags" Target="../tags/tag45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tags" Target="../tags/tag450.xml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ags" Target="../tags/tag44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7" Type="http://schemas.openxmlformats.org/officeDocument/2006/relationships/tags" Target="../tags/tag454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tags" Target="../tags/tag453.xml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ags" Target="../tags/tag45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7" Type="http://schemas.openxmlformats.org/officeDocument/2006/relationships/tags" Target="../tags/tag45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tags" Target="../tags/tag456.xml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tags" Target="../tags/tag45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未命名项目-图层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0" y="0"/>
            <a:ext cx="1218692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495935"/>
            <a:ext cx="7576185" cy="1043305"/>
          </a:xfrm>
        </p:spPr>
        <p:txBody>
          <a:bodyPr>
            <a:normAutofit fontScale="90000"/>
          </a:bodyPr>
          <a:lstStyle/>
          <a:p>
            <a:r>
              <a:rPr lang="en-US" altLang="zh-CN" sz="5400" b="1" dirty="0">
                <a:solidFill>
                  <a:srgbClr val="FFC5CA"/>
                </a:solidFill>
                <a:effectLst/>
                <a:latin typeface="Georgia Bold" panose="02040502050405090303" charset="0"/>
                <a:cs typeface="Georgia Bold" panose="02040502050405090303" charset="0"/>
              </a:rPr>
              <a:t>Her Story Book Salon</a:t>
            </a:r>
            <a:endParaRPr lang="en-US" altLang="zh-CN" sz="5400" b="1" dirty="0">
              <a:solidFill>
                <a:srgbClr val="FFC5CA"/>
              </a:solidFill>
              <a:effectLst/>
              <a:latin typeface="Georgia Bold" panose="02040502050405090303" charset="0"/>
              <a:cs typeface="Georgia Bold" panose="02040502050405090303" charset="0"/>
            </a:endParaRPr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-669290" y="1341755"/>
            <a:ext cx="7576185" cy="883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500" dirty="0">
                <a:solidFill>
                  <a:srgbClr val="F9918D"/>
                </a:solidFill>
                <a:effectLst/>
                <a:latin typeface="Georgia Regular" panose="02040502050405090303" charset="0"/>
                <a:ea typeface="汉仪菱心体简" panose="02010400000101010101" charset="-122"/>
                <a:cs typeface="Georgia Bold" panose="02040502050405090303" charset="0"/>
              </a:rPr>
              <a:t>分享改变生命的女性主义书单</a:t>
            </a:r>
            <a:endParaRPr lang="zh-CN" altLang="en-US" sz="3500" dirty="0">
              <a:solidFill>
                <a:srgbClr val="F9918D"/>
              </a:solidFill>
              <a:effectLst/>
              <a:latin typeface="Georgia Regular" panose="02040502050405090303" charset="0"/>
              <a:ea typeface="汉仪菱心体简" panose="02010400000101010101" charset="-122"/>
              <a:cs typeface="Georgia Bold" panose="02040502050405090303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8" name="图形 2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/>
        </p:nvSpPr>
        <p:spPr>
          <a:xfrm>
            <a:off x="1413510" y="42037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54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活动流程</a:t>
            </a:r>
            <a:endParaRPr lang="zh-CN" altLang="en-US" sz="54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Title 1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1413510" y="1873250"/>
            <a:ext cx="10515600" cy="405447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1. 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自我介绍</a:t>
            </a:r>
            <a:endParaRPr lang="zh-CN" altLang="en-US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2. 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书目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分享</a:t>
            </a:r>
            <a:endParaRPr lang="zh-CN" altLang="en-US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3. 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问题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探讨</a:t>
            </a:r>
            <a:endParaRPr lang="zh-CN" altLang="en-US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8" name="图形 2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/>
        </p:nvSpPr>
        <p:spPr>
          <a:xfrm>
            <a:off x="814070" y="720090"/>
            <a:ext cx="10939780" cy="47625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en-US" altLang="zh-CN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总而言之，在任何一个极具争议的话题上，谁也不要指望自己的观点能够抵达真理，而性别就是这样一个话题。我们能做的只有去表达，我们如何得出了自己的观点。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”</a:t>
            </a:r>
            <a:endParaRPr lang="zh-CN" altLang="en-US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 altLang="en-US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—— 弗吉尼亚・伍尔夫《一间自己的房间》</a:t>
            </a:r>
            <a:endParaRPr lang="en-US" altLang="zh-CN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8" name="图形 2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/>
        </p:nvSpPr>
        <p:spPr>
          <a:xfrm>
            <a:off x="1238250" y="26193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女性是一种处境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”</a:t>
            </a:r>
            <a:endParaRPr lang="zh-CN" altLang="en-US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8" name="图形 2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/>
        </p:nvSpPr>
        <p:spPr>
          <a:xfrm>
            <a:off x="1238250" y="261937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平权</a:t>
            </a:r>
            <a:r>
              <a:rPr lang="en-US" altLang="zh-CN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？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女权</a:t>
            </a:r>
            <a:r>
              <a:rPr lang="en-US" altLang="zh-CN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？</a:t>
            </a:r>
            <a:endParaRPr lang="en-US" altLang="zh-CN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8" name="图形 2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27" name="图形 2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/>
        </p:nvSpPr>
        <p:spPr>
          <a:xfrm>
            <a:off x="373380" y="1300480"/>
            <a:ext cx="11590655" cy="460057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zh-CN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性别自由</a:t>
            </a:r>
            <a:r>
              <a:rPr 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endParaRPr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以超越性别的眼光，来看待世界上的万事万物；以超越性别的角度，来追求真理。不必为自己想着一性别而感到抱歉或者胆怯，要把智力上的自由当作一种习惯。</a:t>
            </a:r>
            <a:r>
              <a:rPr lang="zh-CN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en-US" altLang="zh-CN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——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周轶君</a:t>
            </a:r>
            <a:endParaRPr lang="zh-CN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endParaRPr lang="zh-CN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7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14699_1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d"/>
  <p:tag name="KSO_WM_UNIT_DEC_AREA_ID" val="c298743b387749dc88d0bf1d7abbccd2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a05931fdcbf49f1a280486fb03075f5"/>
</p:tagLst>
</file>

<file path=ppt/tags/tag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。"/>
  <p:tag name="KSO_WM_UNIT_DEFAULT_FONT" val="14;16;2"/>
  <p:tag name="KSO_WM_UNIT_BLOCK" val="0"/>
  <p:tag name="KSO_WM_UNIT_DEC_AREA_ID" val="e197e97dca7b41d7bf79e73499ddb888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aa44b918700b4f0284abd460dc4bd358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44"/>
  <p:tag name="KSO_WM_TEMPLATE_ASSEMBLE_GROUPID" val="5f9f7e11e206d3a5ffe887cc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2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e"/>
  <p:tag name="KSO_WM_UNIT_DEC_AREA_ID" val="482836412ff3486a8b0216ffca855c3b"/>
  <p:tag name="KSO_WM_UNIT_DECORATE_INFO" val=""/>
  <p:tag name="KSO_WM_UNIT_SM_LIMIT_TYPE" val=""/>
  <p:tag name="KSO_WM_CHIP_FILLAREA_FILL_RULE" val="{&quot;fill_align&quot;:&quot;rm&quot;,&quot;fill_effect&quot;:[],&quot;fill_mode&quot;:&quot;adaptive&quot;,&quot;sacle_strategy&quot;:&quot;stretch&quot;}"/>
  <p:tag name="KSO_WM_ASSEMBLE_CHIP_INDEX" val="e94a960d92014ebc896e885fe0a2bf2b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7028056fed345bda363bf866f83f76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8dc54593d36497daa949f15f9a2465b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14699_1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d"/>
  <p:tag name="KSO_WM_UNIT_DEC_AREA_ID" val="c298743b387749dc88d0bf1d7abbccd2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a05931fdcbf49f1a280486fb03075f5"/>
</p:tagLst>
</file>

<file path=ppt/tags/tag11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添加副标题内容"/>
  <p:tag name="KSO_WM_UNIT_DEFAULT_FONT" val="18;24;2"/>
  <p:tag name="KSO_WM_UNIT_BLOCK" val="0"/>
  <p:tag name="KSO_WM_UNIT_DEC_AREA_ID" val="4ebc6af473f34849b50defec26ac4e52"/>
  <p:tag name="KSO_WM_CHIP_GROUPID" val="5ebce5b80ac41c4a0a525374"/>
  <p:tag name="KSO_WM_CHIP_XID" val="5ebce5b80ac41c4a0a525375"/>
  <p:tag name="KSO_WM_CHIP_FILLAREA_FILL_RULE" val="{&quot;fill_align&quot;:&quot;cm&quot;,&quot;fill_mode&quot;:&quot;adaptive&quot;,&quot;sacle_strategy&quot;:&quot;smart&quot;}"/>
  <p:tag name="KSO_WM_ASSEMBLE_CHIP_INDEX" val="8efecca9ade74a42b2048288229da708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7e"/>
  <p:tag name="KSO_WM_TEMPLATE_ASSEMBLE_GROUPID" val="5f9f7e11e206d3a5ffe887cc"/>
</p:tagLst>
</file>

<file path=ppt/tags/tag113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谢谢观看"/>
  <p:tag name="KSO_WM_UNIT_DEFAULT_FONT" val="24;44;4"/>
  <p:tag name="KSO_WM_UNIT_BLOCK" val="0"/>
  <p:tag name="KSO_WM_UNIT_DEC_AREA_ID" val="a9a8ede1a8544519a55c74abdd725d05"/>
  <p:tag name="KSO_WM_CHIP_GROUPID" val="5ebce5b80ac41c4a0a525374"/>
  <p:tag name="KSO_WM_CHIP_XID" val="5ebce5b80ac41c4a0a525375"/>
  <p:tag name="KSO_WM_CHIP_FILLAREA_FILL_RULE" val="{&quot;fill_align&quot;:&quot;cm&quot;,&quot;fill_mode&quot;:&quot;adaptive&quot;,&quot;sacle_strategy&quot;:&quot;smart&quot;}"/>
  <p:tag name="KSO_WM_ASSEMBLE_CHIP_INDEX" val="8efecca9ade74a42b2048288229da708"/>
  <p:tag name="KSO_WM_UNIT_TEXT_FILL_FORE_SCHEMECOLOR_INDEX_BRIGHTNESS" val="0.15"/>
  <p:tag name="KSO_WM_UNIT_TEXT_FILL_FORE_SCHEMECOLOR_INDEX" val="13"/>
  <p:tag name="KSO_WM_UNIT_TEXT_FILL_TYPE" val="1"/>
  <p:tag name="KSO_WM_UNIT_VALUE" val="20"/>
  <p:tag name="KSO_WM_TEMPLATE_ASSEMBLE_XID" val="5fa25841a8fc48be80822c7e"/>
  <p:tag name="KSO_WM_TEMPLATE_ASSEMBLE_GROUPID" val="5f9f7e11e206d3a5ffe887cc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  <p:tag name="KSO_WM_SLIDE_BACKGROUND_TYPE" val="general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  <p:tag name="KSO_WM_SLIDE_BACKGROUND_TYPE" val="general"/>
</p:tagLst>
</file>

<file path=ppt/tags/tag116.xml><?xml version="1.0" encoding="utf-8"?>
<p:tagLst xmlns:p="http://schemas.openxmlformats.org/presentationml/2006/main">
  <p:tag name="KSO_WM_SLIDE_BACKGROUND_TYPE" val="general"/>
</p:tagLst>
</file>

<file path=ppt/tags/tag117.xml><?xml version="1.0" encoding="utf-8"?>
<p:tagLst xmlns:p="http://schemas.openxmlformats.org/presentationml/2006/main">
  <p:tag name="KSO_WM_SLIDE_BACKGROUND_TYPE" val="general"/>
</p:tagLst>
</file>

<file path=ppt/tags/tag118.xml><?xml version="1.0" encoding="utf-8"?>
<p:tagLst xmlns:p="http://schemas.openxmlformats.org/presentationml/2006/main">
  <p:tag name="KSO_WM_SLIDE_BACKGROUND_TYPE" val="general"/>
</p:tagLst>
</file>

<file path=ppt/tags/tag119.xml><?xml version="1.0" encoding="utf-8"?>
<p:tagLst xmlns:p="http://schemas.openxmlformats.org/presentationml/2006/main">
  <p:tag name="KSO_WM_SLIDE_BACKGROUND_TYPE" val="general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6d3d6545b6fd45969c884647b5c5cd0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782d7e1df2f45ad94d732fb7a791b8c"/>
  <p:tag name="KSO_WM_SLIDE_BACKGROUND_TYPE" val="frame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d1d092da78ff4c27b0e7bfb4ac20af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776ce3054494fb6ae20fa300ca7f30f"/>
  <p:tag name="KSO_WM_SLIDE_BACKGROUND_TYPE" val="frame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142be655055f42ba839a99e2861aeae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e57fae45ea046b3a9dbd0ccbf09493a"/>
  <p:tag name="KSO_WM_SLIDE_BACKGROUND_TYPE" val="frame"/>
</p:tagLst>
</file>

<file path=ppt/tags/tag123.xml><?xml version="1.0" encoding="utf-8"?>
<p:tagLst xmlns:p="http://schemas.openxmlformats.org/presentationml/2006/main">
  <p:tag name="KSO_WM_SLIDE_BACKGROUND_TYPE" val="frame"/>
</p:tagLst>
</file>

<file path=ppt/tags/tag124.xml><?xml version="1.0" encoding="utf-8"?>
<p:tagLst xmlns:p="http://schemas.openxmlformats.org/presentationml/2006/main">
  <p:tag name="KSO_WM_SLIDE_BACKGROUND_TYPE" val="frame"/>
</p:tagLst>
</file>

<file path=ppt/tags/tag125.xml><?xml version="1.0" encoding="utf-8"?>
<p:tagLst xmlns:p="http://schemas.openxmlformats.org/presentationml/2006/main">
  <p:tag name="KSO_WM_SLIDE_BACKGROUND_TYPE" val="frame"/>
</p:tagLst>
</file>

<file path=ppt/tags/tag126.xml><?xml version="1.0" encoding="utf-8"?>
<p:tagLst xmlns:p="http://schemas.openxmlformats.org/presentationml/2006/main">
  <p:tag name="KSO_WM_SLIDE_BACKGROUND_TYPE" val="frame"/>
</p:tagLst>
</file>

<file path=ppt/tags/tag127.xml><?xml version="1.0" encoding="utf-8"?>
<p:tagLst xmlns:p="http://schemas.openxmlformats.org/presentationml/2006/main">
  <p:tag name="KSO_WM_SLIDE_BACKGROUND_TYPE" val="frame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cf11386ba3f04a3f81d3d59308e879f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e71133276c84f9f97004e58c5db4e0c"/>
  <p:tag name="KSO_WM_SLIDE_BACKGROUND_TYPE" val="leftRigh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c5ac9e269364f388d1e57919e35124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5619478ea784555b9c700640bf972c9"/>
  <p:tag name="KSO_WM_SLIDE_BACKGROUND_TYPE" val="leftRight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6f233238b440b69dde34802187c18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d0ae335ba184ca6baafbc6cf8130bf8"/>
  <p:tag name="KSO_WM_SLIDE_BACKGROUND_TYPE" val="leftRight"/>
</p:tagLst>
</file>

<file path=ppt/tags/tag131.xml><?xml version="1.0" encoding="utf-8"?>
<p:tagLst xmlns:p="http://schemas.openxmlformats.org/presentationml/2006/main">
  <p:tag name="KSO_WM_SLIDE_BACKGROUND_TYPE" val="leftRight"/>
</p:tagLst>
</file>

<file path=ppt/tags/tag132.xml><?xml version="1.0" encoding="utf-8"?>
<p:tagLst xmlns:p="http://schemas.openxmlformats.org/presentationml/2006/main">
  <p:tag name="KSO_WM_SLIDE_BACKGROUND_TYPE" val="leftRight"/>
</p:tagLst>
</file>

<file path=ppt/tags/tag133.xml><?xml version="1.0" encoding="utf-8"?>
<p:tagLst xmlns:p="http://schemas.openxmlformats.org/presentationml/2006/main">
  <p:tag name="KSO_WM_SLIDE_BACKGROUND_TYPE" val="leftRight"/>
</p:tagLst>
</file>

<file path=ppt/tags/tag134.xml><?xml version="1.0" encoding="utf-8"?>
<p:tagLst xmlns:p="http://schemas.openxmlformats.org/presentationml/2006/main">
  <p:tag name="KSO_WM_SLIDE_BACKGROUND_TYPE" val="leftRight"/>
</p:tagLst>
</file>

<file path=ppt/tags/tag135.xml><?xml version="1.0" encoding="utf-8"?>
<p:tagLst xmlns:p="http://schemas.openxmlformats.org/presentationml/2006/main">
  <p:tag name="KSO_WM_SLIDE_BACKGROUND_TYPE" val="leftRight"/>
</p:tagLst>
</file>

<file path=ppt/tags/tag136.xml><?xml version="1.0" encoding="utf-8"?>
<p:tagLst xmlns:p="http://schemas.openxmlformats.org/presentationml/2006/main">
  <p:tag name="KSO_WM_SLIDE_BACKGROUND_TYPE" val="leftRight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2801e81e1c644cb795267e3c38e25dc2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8563285d0284d92be35a1ebe8108f7f"/>
  <p:tag name="KSO_WM_SLIDE_BACKGROUND_TYPE" val="topBottom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40b18d515fab43e982febb43b4e4cba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f2640eb549e4ac283fef8084ee29ec8"/>
  <p:tag name="KSO_WM_SLIDE_BACKGROUND_TYPE" val="topBottom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573a90d8f69c4510ac6d827776564bd1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b7c8290cc814cd1831c34c22f2e2058"/>
  <p:tag name="KSO_WM_SLIDE_BACKGROUND_TYPE" val="topBottom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40.xml><?xml version="1.0" encoding="utf-8"?>
<p:tagLst xmlns:p="http://schemas.openxmlformats.org/presentationml/2006/main">
  <p:tag name="KSO_WM_SLIDE_BACKGROUND_TYPE" val="topBottom"/>
</p:tagLst>
</file>

<file path=ppt/tags/tag141.xml><?xml version="1.0" encoding="utf-8"?>
<p:tagLst xmlns:p="http://schemas.openxmlformats.org/presentationml/2006/main">
  <p:tag name="KSO_WM_SLIDE_BACKGROUND_TYPE" val="topBottom"/>
</p:tagLst>
</file>

<file path=ppt/tags/tag142.xml><?xml version="1.0" encoding="utf-8"?>
<p:tagLst xmlns:p="http://schemas.openxmlformats.org/presentationml/2006/main">
  <p:tag name="KSO_WM_SLIDE_BACKGROUND_TYPE" val="topBottom"/>
</p:tagLst>
</file>

<file path=ppt/tags/tag143.xml><?xml version="1.0" encoding="utf-8"?>
<p:tagLst xmlns:p="http://schemas.openxmlformats.org/presentationml/2006/main">
  <p:tag name="KSO_WM_SLIDE_BACKGROUND_TYPE" val="topBottom"/>
</p:tagLst>
</file>

<file path=ppt/tags/tag144.xml><?xml version="1.0" encoding="utf-8"?>
<p:tagLst xmlns:p="http://schemas.openxmlformats.org/presentationml/2006/main">
  <p:tag name="KSO_WM_SLIDE_BACKGROUND_TYPE" val="topBottom"/>
</p:tagLst>
</file>

<file path=ppt/tags/tag145.xml><?xml version="1.0" encoding="utf-8"?>
<p:tagLst xmlns:p="http://schemas.openxmlformats.org/presentationml/2006/main">
  <p:tag name="KSO_WM_SLIDE_BACKGROUND_TYPE" val="topBottom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3d01af0c72674ef3a2aa7c8ab63d64c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65de44f8f1b42c8bc4ebfff32ca1d84"/>
  <p:tag name="KSO_WM_SLIDE_BACKGROUND_TYPE" val="bottomTop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f8618165bf054c318c2fa70f1d55e72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b0f4b8b4cfa4663bb9ae6f6115cd7fb"/>
  <p:tag name="KSO_WM_SLIDE_BACKGROUND_TYPE" val="bottomTop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d862b82daedb4a168220098f7c9cf6b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b546c7b700e4615a3ad8924dd521d26"/>
  <p:tag name="KSO_WM_SLIDE_BACKGROUND_TYPE" val="bottomTop"/>
</p:tagLst>
</file>

<file path=ppt/tags/tag149.xml><?xml version="1.0" encoding="utf-8"?>
<p:tagLst xmlns:p="http://schemas.openxmlformats.org/presentationml/2006/main">
  <p:tag name="KSO_WM_SLIDE_BACKGROUND_TYPE" val="bottomTop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2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e"/>
  <p:tag name="KSO_WM_UNIT_DEC_AREA_ID" val="482836412ff3486a8b0216ffca855c3b"/>
  <p:tag name="KSO_WM_UNIT_DECORATE_INFO" val=""/>
  <p:tag name="KSO_WM_UNIT_SM_LIMIT_TYPE" val=""/>
  <p:tag name="KSO_WM_CHIP_FILLAREA_FILL_RULE" val="{&quot;fill_align&quot;:&quot;rm&quot;,&quot;fill_effect&quot;:[],&quot;fill_mode&quot;:&quot;adaptive&quot;,&quot;sacle_strategy&quot;:&quot;stretch&quot;}"/>
  <p:tag name="KSO_WM_ASSEMBLE_CHIP_INDEX" val="e94a960d92014ebc896e885fe0a2bf2b"/>
</p:tagLst>
</file>

<file path=ppt/tags/tag150.xml><?xml version="1.0" encoding="utf-8"?>
<p:tagLst xmlns:p="http://schemas.openxmlformats.org/presentationml/2006/main">
  <p:tag name="KSO_WM_SLIDE_BACKGROUND_TYPE" val="bottomTop"/>
</p:tagLst>
</file>

<file path=ppt/tags/tag151.xml><?xml version="1.0" encoding="utf-8"?>
<p:tagLst xmlns:p="http://schemas.openxmlformats.org/presentationml/2006/main">
  <p:tag name="KSO_WM_SLIDE_BACKGROUND_TYPE" val="bottomTop"/>
</p:tagLst>
</file>

<file path=ppt/tags/tag152.xml><?xml version="1.0" encoding="utf-8"?>
<p:tagLst xmlns:p="http://schemas.openxmlformats.org/presentationml/2006/main">
  <p:tag name="KSO_WM_SLIDE_BACKGROUND_TYPE" val="bottomTop"/>
</p:tagLst>
</file>

<file path=ppt/tags/tag153.xml><?xml version="1.0" encoding="utf-8"?>
<p:tagLst xmlns:p="http://schemas.openxmlformats.org/presentationml/2006/main">
  <p:tag name="KSO_WM_SLIDE_BACKGROUND_TYPE" val="bottomTop"/>
</p:tagLst>
</file>

<file path=ppt/tags/tag154.xml><?xml version="1.0" encoding="utf-8"?>
<p:tagLst xmlns:p="http://schemas.openxmlformats.org/presentationml/2006/main">
  <p:tag name="KSO_WM_SLIDE_BACKGROUND_TYPE" val="bottomTop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9215d88833184c8ab08684a139096cd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b90bbc995cb47248017f9c5babb1869"/>
  <p:tag name="KSO_WM_SLIDE_BACKGROUND_TYPE" val="navigation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278fa5dfd7e48429b35b16d61fbed4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e147b8495cdb4db582b736c700d85745"/>
  <p:tag name="KSO_WM_SLIDE_BACKGROUND_TYPE" val="navigation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6e1250abda4a483682d4f31c5546f179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3ee7e3ce37947d7a38d7511bf0d2a1a"/>
  <p:tag name="KSO_WM_SLIDE_BACKGROUND_TYPE" val="navigation"/>
</p:tagLst>
</file>

<file path=ppt/tags/tag158.xml><?xml version="1.0" encoding="utf-8"?>
<p:tagLst xmlns:p="http://schemas.openxmlformats.org/presentationml/2006/main">
  <p:tag name="KSO_WM_SLIDE_BACKGROUND_TYPE" val="navigation"/>
</p:tagLst>
</file>

<file path=ppt/tags/tag159.xml><?xml version="1.0" encoding="utf-8"?>
<p:tagLst xmlns:p="http://schemas.openxmlformats.org/presentationml/2006/main">
  <p:tag name="KSO_WM_SLIDE_BACKGROUND_TYPE" val="navigation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7028056fed345bda363bf866f83f76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8dc54593d36497daa949f15f9a2465b"/>
</p:tagLst>
</file>

<file path=ppt/tags/tag160.xml><?xml version="1.0" encoding="utf-8"?>
<p:tagLst xmlns:p="http://schemas.openxmlformats.org/presentationml/2006/main">
  <p:tag name="KSO_WM_SLIDE_BACKGROUND_TYPE" val="navigation"/>
</p:tagLst>
</file>

<file path=ppt/tags/tag161.xml><?xml version="1.0" encoding="utf-8"?>
<p:tagLst xmlns:p="http://schemas.openxmlformats.org/presentationml/2006/main">
  <p:tag name="KSO_WM_SLIDE_BACKGROUND_TYPE" val="navigation"/>
</p:tagLst>
</file>

<file path=ppt/tags/tag162.xml><?xml version="1.0" encoding="utf-8"?>
<p:tagLst xmlns:p="http://schemas.openxmlformats.org/presentationml/2006/main">
  <p:tag name="KSO_WM_SLIDE_BACKGROUND_TYPE" val="navigation"/>
</p:tagLst>
</file>

<file path=ppt/tags/tag163.xml><?xml version="1.0" encoding="utf-8"?>
<p:tagLst xmlns:p="http://schemas.openxmlformats.org/presentationml/2006/main">
  <p:tag name="KSO_WM_SLIDE_BACKGROUND_TYPE" val="navigation"/>
</p:tagLst>
</file>

<file path=ppt/tags/tag164.xml><?xml version="1.0" encoding="utf-8"?>
<p:tagLst xmlns:p="http://schemas.openxmlformats.org/presentationml/2006/main">
  <p:tag name="KSO_WM_SLIDE_BACKGROUND_TYPE" val="navigation"/>
</p:tagLst>
</file>

<file path=ppt/tags/tag165.xml><?xml version="1.0" encoding="utf-8"?>
<p:tagLst xmlns:p="http://schemas.openxmlformats.org/presentationml/2006/main">
  <p:tag name="KSO_WM_SLIDE_BACKGROUND_TYPE" val="navigation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ea920a553ea8440a8d764695ff6acfeb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2c02abf05094b2395f227ea1f24dc36"/>
  <p:tag name="KSO_WM_SLIDE_BACKGROUND_TYPE" val="bel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e73c784b61ec42ac81e0f00fb19debdf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76dead2966f34a00bd0d78eb39055d69"/>
  <p:tag name="KSO_WM_SLIDE_BACKGROUND_TYPE" val="belt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44289c3289a44e7592049756ff0969a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70665c3eb1f42c487b9f3be3d1ddf8a"/>
  <p:tag name="KSO_WM_SLIDE_BACKGROUND_TYPE" val="belt"/>
</p:tagLst>
</file>

<file path=ppt/tags/tag169.xml><?xml version="1.0" encoding="utf-8"?>
<p:tagLst xmlns:p="http://schemas.openxmlformats.org/presentationml/2006/main">
  <p:tag name="KSO_WM_SLIDE_BACKGROUND_TYPE" val="belt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70.xml><?xml version="1.0" encoding="utf-8"?>
<p:tagLst xmlns:p="http://schemas.openxmlformats.org/presentationml/2006/main">
  <p:tag name="KSO_WM_SLIDE_BACKGROUND_TYPE" val="belt"/>
</p:tagLst>
</file>

<file path=ppt/tags/tag171.xml><?xml version="1.0" encoding="utf-8"?>
<p:tagLst xmlns:p="http://schemas.openxmlformats.org/presentationml/2006/main">
  <p:tag name="KSO_WM_SLIDE_BACKGROUND_TYPE" val="belt"/>
</p:tagLst>
</file>

<file path=ppt/tags/tag172.xml><?xml version="1.0" encoding="utf-8"?>
<p:tagLst xmlns:p="http://schemas.openxmlformats.org/presentationml/2006/main">
  <p:tag name="KSO_WM_SLIDE_BACKGROUND_TYPE" val="belt"/>
</p:tagLst>
</file>

<file path=ppt/tags/tag173.xml><?xml version="1.0" encoding="utf-8"?>
<p:tagLst xmlns:p="http://schemas.openxmlformats.org/presentationml/2006/main">
  <p:tag name="KSO_WM_SLIDE_BACKGROUND_TYPE" val="belt"/>
</p:tagLst>
</file>

<file path=ppt/tags/tag174.xml><?xml version="1.0" encoding="utf-8"?>
<p:tagLst xmlns:p="http://schemas.openxmlformats.org/presentationml/2006/main">
  <p:tag name="KSO_WM_TEMPLATE_CATEGORY" val="custom"/>
  <p:tag name="KSO_WM_TEMPLATE_INDEX" val="20214699"/>
</p:tagLst>
</file>

<file path=ppt/tags/tag175.xml><?xml version="1.0" encoding="utf-8"?>
<p:tagLst xmlns:p="http://schemas.openxmlformats.org/presentationml/2006/main">
  <p:tag name="KSO_WM_TEMPLATE_CATEGORY" val="custom"/>
  <p:tag name="KSO_WM_TEMPLATE_INDEX" val="20214699"/>
</p:tagLst>
</file>

<file path=ppt/tags/tag176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14699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14699_1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d"/>
  <p:tag name="KSO_WM_UNIT_DEC_AREA_ID" val="c298743b387749dc88d0bf1d7abbccd2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a05931fdcbf49f1a280486fb03075f5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4"/>
  <p:tag name="KSO_WM_UNIT_TYPE" val="a"/>
  <p:tag name="KSO_WM_UNIT_INDEX" val="1"/>
  <p:tag name="KSO_WM_UNIT_ISNUMDGMTITLE" val="0"/>
  <p:tag name="KSO_WM_UNIT_PRESET_TEXT" val="产品品鉴会活动方案"/>
  <p:tag name="KSO_WM_UNIT_BLOCK" val="0"/>
  <p:tag name="KSO_WM_UNIT_DEC_AREA_ID" val="f3b8de12b7e446b191c500a9c6dbac13"/>
  <p:tag name="KSO_WM_UNIT_DEFAULT_FONT" val="24;60;4"/>
  <p:tag name="KSO_WM_CHIP_GROUPID" val="5f2a1a4945e1f15ec24fe3ea"/>
  <p:tag name="KSO_WM_CHIP_XID" val="5f2a1a4945e1f15ec24fe3eb"/>
  <p:tag name="KSO_WM_CHIP_FILLAREA_FILL_RULE" val="{&quot;fill_align&quot;:&quot;cm&quot;,&quot;fill_mode&quot;:&quot;adaptive&quot;,&quot;sacle_strategy&quot;:&quot;smart&quot;}"/>
  <p:tag name="KSO_WM_ASSEMBLE_CHIP_INDEX" val="f44dc0c736ab461690badae2434e4e0c"/>
  <p:tag name="KSO_WM_UNIT_TEXT_FILL_FORE_SCHEMECOLOR_INDEX_BRIGHTNESS" val="0.15"/>
  <p:tag name="KSO_WM_UNIT_TEXT_FILL_FORE_SCHEMECOLOR_INDEX" val="13"/>
  <p:tag name="KSO_WM_UNIT_TEXT_FILL_TYPE" val="1"/>
  <p:tag name="KSO_WM_TEMPLATE_ASSEMBLE_XID" val="5fa25841a8fc48be80822c4c"/>
  <p:tag name="KSO_WM_TEMPLATE_ASSEMBLE_GROUPID" val="5f9f7e11e206d3a5ffe887cc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63"/>
  <p:tag name="KSO_WM_UNIT_TYPE" val="b"/>
  <p:tag name="KSO_WM_UNIT_INDEX" val="1"/>
  <p:tag name="KSO_WM_UNIT_ISNUMDGMTITLE" val="0"/>
  <p:tag name="KSO_WM_UNIT_PRESET_TEXT" val="单击此处添加文本具体内容，简明扼要地阐述你的观点"/>
  <p:tag name="KSO_WM_UNIT_BLOCK" val="0"/>
  <p:tag name="KSO_WM_UNIT_DEC_AREA_ID" val="d9717aac4f374315ab1f6292fa0a650f"/>
  <p:tag name="KSO_WM_UNIT_DEFAULT_FONT" val="18;24;2"/>
  <p:tag name="KSO_WM_CHIP_GROUPID" val="5f2a1a4945e1f15ec24fe3ea"/>
  <p:tag name="KSO_WM_CHIP_XID" val="5f2a1a4945e1f15ec24fe3eb"/>
  <p:tag name="KSO_WM_CHIP_FILLAREA_FILL_RULE" val="{&quot;fill_align&quot;:&quot;cm&quot;,&quot;fill_mode&quot;:&quot;adaptive&quot;,&quot;sacle_strategy&quot;:&quot;smart&quot;}"/>
  <p:tag name="KSO_WM_ASSEMBLE_CHIP_INDEX" val="f44dc0c736ab461690badae2434e4e0c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4c"/>
  <p:tag name="KSO_WM_TEMPLATE_ASSEMBLE_GROUPID" val="5f9f7e11e206d3a5ffe887cc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2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e"/>
  <p:tag name="KSO_WM_UNIT_DEC_AREA_ID" val="8fbeef3ac3a24ea0a1864d8c1f9a60ff"/>
  <p:tag name="KSO_WM_UNIT_DECORATE_INFO" val=""/>
  <p:tag name="KSO_WM_UNIT_SM_LIMIT_TYPE" val=""/>
  <p:tag name="KSO_WM_CHIP_FILLAREA_FILL_RULE" val="{&quot;fill_align&quot;:&quot;lm&quot;,&quot;fill_effect&quot;:[],&quot;fill_mode&quot;:&quot;adaptive&quot;,&quot;sacle_strategy&quot;:&quot;stretch&quot;}"/>
  <p:tag name="KSO_WM_ASSEMBLE_CHIP_INDEX" val="676d94e3dd5d46d3b5d047754708304c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1553c500d93c4398a4361386ec7215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372ee4ac7a6a4c3781038cc569a461b6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533845ad2e964d2f8ad3d5fb8644a6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e1ce6f0c4a48b08eadc516b1a692b2"/>
</p:tagLst>
</file>

<file path=ppt/tags/tag18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32;2"/>
  <p:tag name="KSO_WM_UNIT_BLOCK" val="0"/>
  <p:tag name="KSO_WM_UNIT_DEC_AREA_ID" val="c8c2b7d306f94cd58771d7838f97cfcb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aa44b918700b4f0284abd460dc4bd358"/>
  <p:tag name="KSO_WM_UNIT_TEXT_FILL_FORE_SCHEMECOLOR_INDEX_BRIGHTNESS" val="0.15"/>
  <p:tag name="KSO_WM_UNIT_TEXT_FILL_FORE_SCHEMECOLOR_INDEX" val="13"/>
  <p:tag name="KSO_WM_UNIT_TEXT_FILL_TYPE" val="1"/>
  <p:tag name="KSO_WM_TEMPLATE_ASSEMBLE_XID" val="5fa25841a8fc48be80822c44"/>
  <p:tag name="KSO_WM_TEMPLATE_ASSEMBLE_GROUPID" val="5f9f7e11e206d3a5ffe887cc"/>
</p:tagLst>
</file>

<file path=ppt/tags/tag18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。"/>
  <p:tag name="KSO_WM_UNIT_DEFAULT_FONT" val="14;16;2"/>
  <p:tag name="KSO_WM_UNIT_BLOCK" val="0"/>
  <p:tag name="KSO_WM_UNIT_DEC_AREA_ID" val="e197e97dca7b41d7bf79e73499ddb888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aa44b918700b4f0284abd460dc4bd358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44"/>
  <p:tag name="KSO_WM_TEMPLATE_ASSEMBLE_GROUPID" val="5f9f7e11e206d3a5ffe887cc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2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e"/>
  <p:tag name="KSO_WM_UNIT_DEC_AREA_ID" val="482836412ff3486a8b0216ffca855c3b"/>
  <p:tag name="KSO_WM_UNIT_DECORATE_INFO" val=""/>
  <p:tag name="KSO_WM_UNIT_SM_LIMIT_TYPE" val=""/>
  <p:tag name="KSO_WM_CHIP_FILLAREA_FILL_RULE" val="{&quot;fill_align&quot;:&quot;rm&quot;,&quot;fill_effect&quot;:[],&quot;fill_mode&quot;:&quot;adaptive&quot;,&quot;sacle_strategy&quot;:&quot;stretch&quot;}"/>
  <p:tag name="KSO_WM_ASSEMBLE_CHIP_INDEX" val="e94a960d92014ebc896e885fe0a2bf2b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7028056fed345bda363bf866f83f76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8dc54593d36497daa949f15f9a2465b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14699_1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d"/>
  <p:tag name="KSO_WM_UNIT_DEC_AREA_ID" val="c298743b387749dc88d0bf1d7abbccd2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a05931fdcbf49f1a280486fb03075f5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4"/>
  <p:tag name="KSO_WM_UNIT_TYPE" val="a"/>
  <p:tag name="KSO_WM_UNIT_INDEX" val="1"/>
  <p:tag name="KSO_WM_UNIT_ISNUMDGMTITLE" val="0"/>
  <p:tag name="KSO_WM_UNIT_PRESET_TEXT" val="产品品鉴会活动方案"/>
  <p:tag name="KSO_WM_UNIT_BLOCK" val="0"/>
  <p:tag name="KSO_WM_UNIT_DEC_AREA_ID" val="f3b8de12b7e446b191c500a9c6dbac13"/>
  <p:tag name="KSO_WM_UNIT_DEFAULT_FONT" val="24;60;4"/>
  <p:tag name="KSO_WM_CHIP_GROUPID" val="5f2a1a4945e1f15ec24fe3ea"/>
  <p:tag name="KSO_WM_CHIP_XID" val="5f2a1a4945e1f15ec24fe3eb"/>
  <p:tag name="KSO_WM_CHIP_FILLAREA_FILL_RULE" val="{&quot;fill_align&quot;:&quot;cm&quot;,&quot;fill_mode&quot;:&quot;adaptive&quot;,&quot;sacle_strategy&quot;:&quot;smart&quot;}"/>
  <p:tag name="KSO_WM_ASSEMBLE_CHIP_INDEX" val="f44dc0c736ab461690badae2434e4e0c"/>
  <p:tag name="KSO_WM_UNIT_TEXT_FILL_FORE_SCHEMECOLOR_INDEX_BRIGHTNESS" val="0.15"/>
  <p:tag name="KSO_WM_UNIT_TEXT_FILL_FORE_SCHEMECOLOR_INDEX" val="13"/>
  <p:tag name="KSO_WM_UNIT_TEXT_FILL_TYPE" val="1"/>
  <p:tag name="KSO_WM_TEMPLATE_ASSEMBLE_XID" val="5fa25841a8fc48be80822c4c"/>
  <p:tag name="KSO_WM_TEMPLATE_ASSEMBLE_GROUPID" val="5f9f7e11e206d3a5ffe887cc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20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添加副标题内容"/>
  <p:tag name="KSO_WM_UNIT_DEFAULT_FONT" val="18;24;2"/>
  <p:tag name="KSO_WM_UNIT_BLOCK" val="0"/>
  <p:tag name="KSO_WM_UNIT_DEC_AREA_ID" val="4ebc6af473f34849b50defec26ac4e52"/>
  <p:tag name="KSO_WM_CHIP_GROUPID" val="5ebce5b80ac41c4a0a525374"/>
  <p:tag name="KSO_WM_CHIP_XID" val="5ebce5b80ac41c4a0a525375"/>
  <p:tag name="KSO_WM_CHIP_FILLAREA_FILL_RULE" val="{&quot;fill_align&quot;:&quot;cm&quot;,&quot;fill_mode&quot;:&quot;adaptive&quot;,&quot;sacle_strategy&quot;:&quot;smart&quot;}"/>
  <p:tag name="KSO_WM_ASSEMBLE_CHIP_INDEX" val="8efecca9ade74a42b2048288229da708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7e"/>
  <p:tag name="KSO_WM_TEMPLATE_ASSEMBLE_GROUPID" val="5f9f7e11e206d3a5ffe887cc"/>
</p:tagLst>
</file>

<file path=ppt/tags/tag201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谢谢观看"/>
  <p:tag name="KSO_WM_UNIT_DEFAULT_FONT" val="24;44;4"/>
  <p:tag name="KSO_WM_UNIT_BLOCK" val="0"/>
  <p:tag name="KSO_WM_UNIT_DEC_AREA_ID" val="a9a8ede1a8544519a55c74abdd725d05"/>
  <p:tag name="KSO_WM_CHIP_GROUPID" val="5ebce5b80ac41c4a0a525374"/>
  <p:tag name="KSO_WM_CHIP_XID" val="5ebce5b80ac41c4a0a525375"/>
  <p:tag name="KSO_WM_CHIP_FILLAREA_FILL_RULE" val="{&quot;fill_align&quot;:&quot;cm&quot;,&quot;fill_mode&quot;:&quot;adaptive&quot;,&quot;sacle_strategy&quot;:&quot;smart&quot;}"/>
  <p:tag name="KSO_WM_ASSEMBLE_CHIP_INDEX" val="8efecca9ade74a42b2048288229da708"/>
  <p:tag name="KSO_WM_UNIT_TEXT_FILL_FORE_SCHEMECOLOR_INDEX_BRIGHTNESS" val="0.15"/>
  <p:tag name="KSO_WM_UNIT_TEXT_FILL_FORE_SCHEMECOLOR_INDEX" val="13"/>
  <p:tag name="KSO_WM_UNIT_TEXT_FILL_TYPE" val="1"/>
  <p:tag name="KSO_WM_UNIT_VALUE" val="20"/>
  <p:tag name="KSO_WM_TEMPLATE_ASSEMBLE_XID" val="5fa25841a8fc48be80822c7e"/>
  <p:tag name="KSO_WM_TEMPLATE_ASSEMBLE_GROUPID" val="5f9f7e11e206d3a5ffe887cc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  <p:tag name="KSO_WM_SLIDE_BACKGROUND_TYPE" val="general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  <p:tag name="KSO_WM_SLIDE_BACKGROUND_TYPE" val="general"/>
</p:tagLst>
</file>

<file path=ppt/tags/tag204.xml><?xml version="1.0" encoding="utf-8"?>
<p:tagLst xmlns:p="http://schemas.openxmlformats.org/presentationml/2006/main">
  <p:tag name="KSO_WM_SLIDE_BACKGROUND_TYPE" val="general"/>
</p:tagLst>
</file>

<file path=ppt/tags/tag205.xml><?xml version="1.0" encoding="utf-8"?>
<p:tagLst xmlns:p="http://schemas.openxmlformats.org/presentationml/2006/main">
  <p:tag name="KSO_WM_SLIDE_BACKGROUND_TYPE" val="general"/>
</p:tagLst>
</file>

<file path=ppt/tags/tag206.xml><?xml version="1.0" encoding="utf-8"?>
<p:tagLst xmlns:p="http://schemas.openxmlformats.org/presentationml/2006/main">
  <p:tag name="KSO_WM_SLIDE_BACKGROUND_TYPE" val="general"/>
</p:tagLst>
</file>

<file path=ppt/tags/tag207.xml><?xml version="1.0" encoding="utf-8"?>
<p:tagLst xmlns:p="http://schemas.openxmlformats.org/presentationml/2006/main">
  <p:tag name="KSO_WM_SLIDE_BACKGROUND_TYPE" val="general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6d3d6545b6fd45969c884647b5c5cd0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782d7e1df2f45ad94d732fb7a791b8c"/>
  <p:tag name="KSO_WM_SLIDE_BACKGROUND_TYPE" val="frame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d1d092da78ff4c27b0e7bfb4ac20af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776ce3054494fb6ae20fa300ca7f30f"/>
  <p:tag name="KSO_WM_SLIDE_BACKGROUND_TYPE" val="frame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142be655055f42ba839a99e2861aeae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e57fae45ea046b3a9dbd0ccbf09493a"/>
  <p:tag name="KSO_WM_SLIDE_BACKGROUND_TYPE" val="frame"/>
</p:tagLst>
</file>

<file path=ppt/tags/tag211.xml><?xml version="1.0" encoding="utf-8"?>
<p:tagLst xmlns:p="http://schemas.openxmlformats.org/presentationml/2006/main">
  <p:tag name="KSO_WM_SLIDE_BACKGROUND_TYPE" val="frame"/>
</p:tagLst>
</file>

<file path=ppt/tags/tag212.xml><?xml version="1.0" encoding="utf-8"?>
<p:tagLst xmlns:p="http://schemas.openxmlformats.org/presentationml/2006/main">
  <p:tag name="KSO_WM_SLIDE_BACKGROUND_TYPE" val="frame"/>
</p:tagLst>
</file>

<file path=ppt/tags/tag213.xml><?xml version="1.0" encoding="utf-8"?>
<p:tagLst xmlns:p="http://schemas.openxmlformats.org/presentationml/2006/main">
  <p:tag name="KSO_WM_SLIDE_BACKGROUND_TYPE" val="frame"/>
</p:tagLst>
</file>

<file path=ppt/tags/tag214.xml><?xml version="1.0" encoding="utf-8"?>
<p:tagLst xmlns:p="http://schemas.openxmlformats.org/presentationml/2006/main">
  <p:tag name="KSO_WM_SLIDE_BACKGROUND_TYPE" val="frame"/>
</p:tagLst>
</file>

<file path=ppt/tags/tag215.xml><?xml version="1.0" encoding="utf-8"?>
<p:tagLst xmlns:p="http://schemas.openxmlformats.org/presentationml/2006/main">
  <p:tag name="KSO_WM_SLIDE_BACKGROUND_TYPE" val="frame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cf11386ba3f04a3f81d3d59308e879f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e71133276c84f9f97004e58c5db4e0c"/>
  <p:tag name="KSO_WM_SLIDE_BACKGROUND_TYPE" val="leftRigh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c5ac9e269364f388d1e57919e35124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5619478ea784555b9c700640bf972c9"/>
  <p:tag name="KSO_WM_SLIDE_BACKGROUND_TYPE" val="leftRight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6f233238b440b69dde34802187c18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d0ae335ba184ca6baafbc6cf8130bf8"/>
  <p:tag name="KSO_WM_SLIDE_BACKGROUND_TYPE" val="leftRight"/>
</p:tagLst>
</file>

<file path=ppt/tags/tag219.xml><?xml version="1.0" encoding="utf-8"?>
<p:tagLst xmlns:p="http://schemas.openxmlformats.org/presentationml/2006/main">
  <p:tag name="KSO_WM_SLIDE_BACKGROUND_TYPE" val="leftRight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220.xml><?xml version="1.0" encoding="utf-8"?>
<p:tagLst xmlns:p="http://schemas.openxmlformats.org/presentationml/2006/main">
  <p:tag name="KSO_WM_SLIDE_BACKGROUND_TYPE" val="leftRight"/>
</p:tagLst>
</file>

<file path=ppt/tags/tag221.xml><?xml version="1.0" encoding="utf-8"?>
<p:tagLst xmlns:p="http://schemas.openxmlformats.org/presentationml/2006/main">
  <p:tag name="KSO_WM_SLIDE_BACKGROUND_TYPE" val="leftRight"/>
</p:tagLst>
</file>

<file path=ppt/tags/tag222.xml><?xml version="1.0" encoding="utf-8"?>
<p:tagLst xmlns:p="http://schemas.openxmlformats.org/presentationml/2006/main">
  <p:tag name="KSO_WM_SLIDE_BACKGROUND_TYPE" val="leftRight"/>
</p:tagLst>
</file>

<file path=ppt/tags/tag223.xml><?xml version="1.0" encoding="utf-8"?>
<p:tagLst xmlns:p="http://schemas.openxmlformats.org/presentationml/2006/main">
  <p:tag name="KSO_WM_SLIDE_BACKGROUND_TYPE" val="leftRight"/>
</p:tagLst>
</file>

<file path=ppt/tags/tag224.xml><?xml version="1.0" encoding="utf-8"?>
<p:tagLst xmlns:p="http://schemas.openxmlformats.org/presentationml/2006/main">
  <p:tag name="KSO_WM_SLIDE_BACKGROUND_TYPE" val="leftRight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2801e81e1c644cb795267e3c38e25dc2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8563285d0284d92be35a1ebe8108f7f"/>
  <p:tag name="KSO_WM_SLIDE_BACKGROUND_TYPE" val="topBottom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40b18d515fab43e982febb43b4e4cba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f2640eb549e4ac283fef8084ee29ec8"/>
  <p:tag name="KSO_WM_SLIDE_BACKGROUND_TYPE" val="topBottom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573a90d8f69c4510ac6d827776564bd1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b7c8290cc814cd1831c34c22f2e2058"/>
  <p:tag name="KSO_WM_SLIDE_BACKGROUND_TYPE" val="topBottom"/>
</p:tagLst>
</file>

<file path=ppt/tags/tag228.xml><?xml version="1.0" encoding="utf-8"?>
<p:tagLst xmlns:p="http://schemas.openxmlformats.org/presentationml/2006/main">
  <p:tag name="KSO_WM_SLIDE_BACKGROUND_TYPE" val="topBottom"/>
</p:tagLst>
</file>

<file path=ppt/tags/tag229.xml><?xml version="1.0" encoding="utf-8"?>
<p:tagLst xmlns:p="http://schemas.openxmlformats.org/presentationml/2006/main">
  <p:tag name="KSO_WM_SLIDE_BACKGROUND_TYPE" val="topBottom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14699_1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d"/>
  <p:tag name="KSO_WM_UNIT_DEC_AREA_ID" val="c298743b387749dc88d0bf1d7abbccd2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a05931fdcbf49f1a280486fb03075f5"/>
</p:tagLst>
</file>

<file path=ppt/tags/tag230.xml><?xml version="1.0" encoding="utf-8"?>
<p:tagLst xmlns:p="http://schemas.openxmlformats.org/presentationml/2006/main">
  <p:tag name="KSO_WM_SLIDE_BACKGROUND_TYPE" val="topBottom"/>
</p:tagLst>
</file>

<file path=ppt/tags/tag231.xml><?xml version="1.0" encoding="utf-8"?>
<p:tagLst xmlns:p="http://schemas.openxmlformats.org/presentationml/2006/main">
  <p:tag name="KSO_WM_SLIDE_BACKGROUND_TYPE" val="topBottom"/>
</p:tagLst>
</file>

<file path=ppt/tags/tag232.xml><?xml version="1.0" encoding="utf-8"?>
<p:tagLst xmlns:p="http://schemas.openxmlformats.org/presentationml/2006/main">
  <p:tag name="KSO_WM_SLIDE_BACKGROUND_TYPE" val="topBottom"/>
</p:tagLst>
</file>

<file path=ppt/tags/tag233.xml><?xml version="1.0" encoding="utf-8"?>
<p:tagLst xmlns:p="http://schemas.openxmlformats.org/presentationml/2006/main">
  <p:tag name="KSO_WM_SLIDE_BACKGROUND_TYPE" val="topBottom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3d01af0c72674ef3a2aa7c8ab63d64c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65de44f8f1b42c8bc4ebfff32ca1d84"/>
  <p:tag name="KSO_WM_SLIDE_BACKGROUND_TYPE" val="bottomTop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f8618165bf054c318c2fa70f1d55e72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b0f4b8b4cfa4663bb9ae6f6115cd7fb"/>
  <p:tag name="KSO_WM_SLIDE_BACKGROUND_TYPE" val="bottomTop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d862b82daedb4a168220098f7c9cf6b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b546c7b700e4615a3ad8924dd521d26"/>
  <p:tag name="KSO_WM_SLIDE_BACKGROUND_TYPE" val="bottomTop"/>
</p:tagLst>
</file>

<file path=ppt/tags/tag237.xml><?xml version="1.0" encoding="utf-8"?>
<p:tagLst xmlns:p="http://schemas.openxmlformats.org/presentationml/2006/main">
  <p:tag name="KSO_WM_SLIDE_BACKGROUND_TYPE" val="bottomTop"/>
</p:tagLst>
</file>

<file path=ppt/tags/tag238.xml><?xml version="1.0" encoding="utf-8"?>
<p:tagLst xmlns:p="http://schemas.openxmlformats.org/presentationml/2006/main">
  <p:tag name="KSO_WM_SLIDE_BACKGROUND_TYPE" val="bottomTop"/>
</p:tagLst>
</file>

<file path=ppt/tags/tag239.xml><?xml version="1.0" encoding="utf-8"?>
<p:tagLst xmlns:p="http://schemas.openxmlformats.org/presentationml/2006/main">
  <p:tag name="KSO_WM_SLIDE_BACKGROUND_TYPE" val="bottomTop"/>
</p:tagLst>
</file>

<file path=ppt/tags/tag2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添加副标题内容"/>
  <p:tag name="KSO_WM_UNIT_DEFAULT_FONT" val="18;24;2"/>
  <p:tag name="KSO_WM_UNIT_BLOCK" val="0"/>
  <p:tag name="KSO_WM_UNIT_DEC_AREA_ID" val="4ebc6af473f34849b50defec26ac4e52"/>
  <p:tag name="KSO_WM_CHIP_GROUPID" val="5ebce5b80ac41c4a0a525374"/>
  <p:tag name="KSO_WM_CHIP_XID" val="5ebce5b80ac41c4a0a525375"/>
  <p:tag name="KSO_WM_CHIP_FILLAREA_FILL_RULE" val="{&quot;fill_align&quot;:&quot;cm&quot;,&quot;fill_mode&quot;:&quot;adaptive&quot;,&quot;sacle_strategy&quot;:&quot;smart&quot;}"/>
  <p:tag name="KSO_WM_ASSEMBLE_CHIP_INDEX" val="8efecca9ade74a42b2048288229da708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7e"/>
  <p:tag name="KSO_WM_TEMPLATE_ASSEMBLE_GROUPID" val="5f9f7e11e206d3a5ffe887cc"/>
</p:tagLst>
</file>

<file path=ppt/tags/tag240.xml><?xml version="1.0" encoding="utf-8"?>
<p:tagLst xmlns:p="http://schemas.openxmlformats.org/presentationml/2006/main">
  <p:tag name="KSO_WM_SLIDE_BACKGROUND_TYPE" val="bottomTop"/>
</p:tagLst>
</file>

<file path=ppt/tags/tag241.xml><?xml version="1.0" encoding="utf-8"?>
<p:tagLst xmlns:p="http://schemas.openxmlformats.org/presentationml/2006/main">
  <p:tag name="KSO_WM_SLIDE_BACKGROUND_TYPE" val="bottomTop"/>
</p:tagLst>
</file>

<file path=ppt/tags/tag242.xml><?xml version="1.0" encoding="utf-8"?>
<p:tagLst xmlns:p="http://schemas.openxmlformats.org/presentationml/2006/main">
  <p:tag name="KSO_WM_SLIDE_BACKGROUND_TYPE" val="bottomTop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9215d88833184c8ab08684a139096cd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b90bbc995cb47248017f9c5babb1869"/>
  <p:tag name="KSO_WM_SLIDE_BACKGROUND_TYPE" val="navigation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278fa5dfd7e48429b35b16d61fbed4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e147b8495cdb4db582b736c700d85745"/>
  <p:tag name="KSO_WM_SLIDE_BACKGROUND_TYPE" val="navigation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6e1250abda4a483682d4f31c5546f179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3ee7e3ce37947d7a38d7511bf0d2a1a"/>
  <p:tag name="KSO_WM_SLIDE_BACKGROUND_TYPE" val="navigation"/>
</p:tagLst>
</file>

<file path=ppt/tags/tag246.xml><?xml version="1.0" encoding="utf-8"?>
<p:tagLst xmlns:p="http://schemas.openxmlformats.org/presentationml/2006/main">
  <p:tag name="KSO_WM_SLIDE_BACKGROUND_TYPE" val="navigation"/>
</p:tagLst>
</file>

<file path=ppt/tags/tag247.xml><?xml version="1.0" encoding="utf-8"?>
<p:tagLst xmlns:p="http://schemas.openxmlformats.org/presentationml/2006/main">
  <p:tag name="KSO_WM_SLIDE_BACKGROUND_TYPE" val="navigation"/>
</p:tagLst>
</file>

<file path=ppt/tags/tag248.xml><?xml version="1.0" encoding="utf-8"?>
<p:tagLst xmlns:p="http://schemas.openxmlformats.org/presentationml/2006/main">
  <p:tag name="KSO_WM_SLIDE_BACKGROUND_TYPE" val="navigation"/>
</p:tagLst>
</file>

<file path=ppt/tags/tag249.xml><?xml version="1.0" encoding="utf-8"?>
<p:tagLst xmlns:p="http://schemas.openxmlformats.org/presentationml/2006/main">
  <p:tag name="KSO_WM_SLIDE_BACKGROUND_TYPE" val="navigation"/>
</p:tagLst>
</file>

<file path=ppt/tags/tag25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谢谢观看"/>
  <p:tag name="KSO_WM_UNIT_DEFAULT_FONT" val="24;44;4"/>
  <p:tag name="KSO_WM_UNIT_BLOCK" val="0"/>
  <p:tag name="KSO_WM_UNIT_DEC_AREA_ID" val="a9a8ede1a8544519a55c74abdd725d05"/>
  <p:tag name="KSO_WM_CHIP_GROUPID" val="5ebce5b80ac41c4a0a525374"/>
  <p:tag name="KSO_WM_CHIP_XID" val="5ebce5b80ac41c4a0a525375"/>
  <p:tag name="KSO_WM_CHIP_FILLAREA_FILL_RULE" val="{&quot;fill_align&quot;:&quot;cm&quot;,&quot;fill_mode&quot;:&quot;adaptive&quot;,&quot;sacle_strategy&quot;:&quot;smart&quot;}"/>
  <p:tag name="KSO_WM_ASSEMBLE_CHIP_INDEX" val="8efecca9ade74a42b2048288229da708"/>
  <p:tag name="KSO_WM_UNIT_TEXT_FILL_FORE_SCHEMECOLOR_INDEX_BRIGHTNESS" val="0.15"/>
  <p:tag name="KSO_WM_UNIT_TEXT_FILL_FORE_SCHEMECOLOR_INDEX" val="13"/>
  <p:tag name="KSO_WM_UNIT_TEXT_FILL_TYPE" val="1"/>
  <p:tag name="KSO_WM_UNIT_VALUE" val="20"/>
  <p:tag name="KSO_WM_TEMPLATE_ASSEMBLE_XID" val="5fa25841a8fc48be80822c7e"/>
  <p:tag name="KSO_WM_TEMPLATE_ASSEMBLE_GROUPID" val="5f9f7e11e206d3a5ffe887cc"/>
</p:tagLst>
</file>

<file path=ppt/tags/tag250.xml><?xml version="1.0" encoding="utf-8"?>
<p:tagLst xmlns:p="http://schemas.openxmlformats.org/presentationml/2006/main">
  <p:tag name="KSO_WM_SLIDE_BACKGROUND_TYPE" val="navigation"/>
</p:tagLst>
</file>

<file path=ppt/tags/tag251.xml><?xml version="1.0" encoding="utf-8"?>
<p:tagLst xmlns:p="http://schemas.openxmlformats.org/presentationml/2006/main">
  <p:tag name="KSO_WM_SLIDE_BACKGROUND_TYPE" val="navigation"/>
</p:tagLst>
</file>

<file path=ppt/tags/tag252.xml><?xml version="1.0" encoding="utf-8"?>
<p:tagLst xmlns:p="http://schemas.openxmlformats.org/presentationml/2006/main">
  <p:tag name="KSO_WM_SLIDE_BACKGROUND_TYPE" val="navigation"/>
</p:tagLst>
</file>

<file path=ppt/tags/tag253.xml><?xml version="1.0" encoding="utf-8"?>
<p:tagLst xmlns:p="http://schemas.openxmlformats.org/presentationml/2006/main">
  <p:tag name="KSO_WM_SLIDE_BACKGROUND_TYPE" val="navigation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ea920a553ea8440a8d764695ff6acfeb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2c02abf05094b2395f227ea1f24dc36"/>
  <p:tag name="KSO_WM_SLIDE_BACKGROUND_TYPE" val="bel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e73c784b61ec42ac81e0f00fb19debdf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76dead2966f34a00bd0d78eb39055d69"/>
  <p:tag name="KSO_WM_SLIDE_BACKGROUND_TYPE" val="belt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44289c3289a44e7592049756ff0969a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70665c3eb1f42c487b9f3be3d1ddf8a"/>
  <p:tag name="KSO_WM_SLIDE_BACKGROUND_TYPE" val="belt"/>
</p:tagLst>
</file>

<file path=ppt/tags/tag257.xml><?xml version="1.0" encoding="utf-8"?>
<p:tagLst xmlns:p="http://schemas.openxmlformats.org/presentationml/2006/main">
  <p:tag name="KSO_WM_SLIDE_BACKGROUND_TYPE" val="belt"/>
</p:tagLst>
</file>

<file path=ppt/tags/tag258.xml><?xml version="1.0" encoding="utf-8"?>
<p:tagLst xmlns:p="http://schemas.openxmlformats.org/presentationml/2006/main">
  <p:tag name="KSO_WM_SLIDE_BACKGROUND_TYPE" val="belt"/>
</p:tagLst>
</file>

<file path=ppt/tags/tag259.xml><?xml version="1.0" encoding="utf-8"?>
<p:tagLst xmlns:p="http://schemas.openxmlformats.org/presentationml/2006/main">
  <p:tag name="KSO_WM_SLIDE_BACKGROUND_TYPE" val="belt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  <p:tag name="KSO_WM_SLIDE_BACKGROUND_TYPE" val="general"/>
</p:tagLst>
</file>

<file path=ppt/tags/tag260.xml><?xml version="1.0" encoding="utf-8"?>
<p:tagLst xmlns:p="http://schemas.openxmlformats.org/presentationml/2006/main">
  <p:tag name="KSO_WM_SLIDE_BACKGROUND_TYPE" val="belt"/>
</p:tagLst>
</file>

<file path=ppt/tags/tag261.xml><?xml version="1.0" encoding="utf-8"?>
<p:tagLst xmlns:p="http://schemas.openxmlformats.org/presentationml/2006/main">
  <p:tag name="KSO_WM_SLIDE_BACKGROUND_TYPE" val="belt"/>
</p:tagLst>
</file>

<file path=ppt/tags/tag262.xml><?xml version="1.0" encoding="utf-8"?>
<p:tagLst xmlns:p="http://schemas.openxmlformats.org/presentationml/2006/main">
  <p:tag name="KSO_WM_TEMPLATE_CATEGORY" val="custom"/>
  <p:tag name="KSO_WM_TEMPLATE_INDEX" val="20214699"/>
</p:tagLst>
</file>

<file path=ppt/tags/tag263.xml><?xml version="1.0" encoding="utf-8"?>
<p:tagLst xmlns:p="http://schemas.openxmlformats.org/presentationml/2006/main">
  <p:tag name="KSO_WM_TEMPLATE_CATEGORY" val="custom"/>
  <p:tag name="KSO_WM_TEMPLATE_INDEX" val="20214699"/>
</p:tagLst>
</file>

<file path=ppt/tags/tag264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14699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14699_1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d"/>
  <p:tag name="KSO_WM_UNIT_DEC_AREA_ID" val="c298743b387749dc88d0bf1d7abbccd2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a05931fdcbf49f1a280486fb03075f5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4"/>
  <p:tag name="KSO_WM_UNIT_TYPE" val="a"/>
  <p:tag name="KSO_WM_UNIT_INDEX" val="1"/>
  <p:tag name="KSO_WM_UNIT_ISNUMDGMTITLE" val="0"/>
  <p:tag name="KSO_WM_UNIT_PRESET_TEXT" val="产品品鉴会活动方案"/>
  <p:tag name="KSO_WM_UNIT_BLOCK" val="0"/>
  <p:tag name="KSO_WM_UNIT_DEC_AREA_ID" val="f3b8de12b7e446b191c500a9c6dbac13"/>
  <p:tag name="KSO_WM_UNIT_DEFAULT_FONT" val="24;60;4"/>
  <p:tag name="KSO_WM_CHIP_GROUPID" val="5f2a1a4945e1f15ec24fe3ea"/>
  <p:tag name="KSO_WM_CHIP_XID" val="5f2a1a4945e1f15ec24fe3eb"/>
  <p:tag name="KSO_WM_CHIP_FILLAREA_FILL_RULE" val="{&quot;fill_align&quot;:&quot;cm&quot;,&quot;fill_mode&quot;:&quot;adaptive&quot;,&quot;sacle_strategy&quot;:&quot;smart&quot;}"/>
  <p:tag name="KSO_WM_ASSEMBLE_CHIP_INDEX" val="f44dc0c736ab461690badae2434e4e0c"/>
  <p:tag name="KSO_WM_UNIT_TEXT_FILL_FORE_SCHEMECOLOR_INDEX_BRIGHTNESS" val="0.15"/>
  <p:tag name="KSO_WM_UNIT_TEXT_FILL_FORE_SCHEMECOLOR_INDEX" val="13"/>
  <p:tag name="KSO_WM_UNIT_TEXT_FILL_TYPE" val="1"/>
  <p:tag name="KSO_WM_TEMPLATE_ASSEMBLE_XID" val="5fa25841a8fc48be80822c4c"/>
  <p:tag name="KSO_WM_TEMPLATE_ASSEMBLE_GROUPID" val="5f9f7e11e206d3a5ffe887cc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63"/>
  <p:tag name="KSO_WM_UNIT_TYPE" val="b"/>
  <p:tag name="KSO_WM_UNIT_INDEX" val="1"/>
  <p:tag name="KSO_WM_UNIT_ISNUMDGMTITLE" val="0"/>
  <p:tag name="KSO_WM_UNIT_PRESET_TEXT" val="单击此处添加文本具体内容，简明扼要地阐述你的观点"/>
  <p:tag name="KSO_WM_UNIT_BLOCK" val="0"/>
  <p:tag name="KSO_WM_UNIT_DEC_AREA_ID" val="d9717aac4f374315ab1f6292fa0a650f"/>
  <p:tag name="KSO_WM_UNIT_DEFAULT_FONT" val="18;24;2"/>
  <p:tag name="KSO_WM_CHIP_GROUPID" val="5f2a1a4945e1f15ec24fe3ea"/>
  <p:tag name="KSO_WM_CHIP_XID" val="5f2a1a4945e1f15ec24fe3eb"/>
  <p:tag name="KSO_WM_CHIP_FILLAREA_FILL_RULE" val="{&quot;fill_align&quot;:&quot;cm&quot;,&quot;fill_mode&quot;:&quot;adaptive&quot;,&quot;sacle_strategy&quot;:&quot;smart&quot;}"/>
  <p:tag name="KSO_WM_ASSEMBLE_CHIP_INDEX" val="f44dc0c736ab461690badae2434e4e0c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4c"/>
  <p:tag name="KSO_WM_TEMPLATE_ASSEMBLE_GROUPID" val="5f9f7e11e206d3a5ffe887cc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  <p:tag name="KSO_WM_SLIDE_BACKGROUND_TYPE" val="general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2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e"/>
  <p:tag name="KSO_WM_UNIT_DEC_AREA_ID" val="8fbeef3ac3a24ea0a1864d8c1f9a60ff"/>
  <p:tag name="KSO_WM_UNIT_DECORATE_INFO" val=""/>
  <p:tag name="KSO_WM_UNIT_SM_LIMIT_TYPE" val=""/>
  <p:tag name="KSO_WM_CHIP_FILLAREA_FILL_RULE" val="{&quot;fill_align&quot;:&quot;lm&quot;,&quot;fill_effect&quot;:[],&quot;fill_mode&quot;:&quot;adaptive&quot;,&quot;sacle_strategy&quot;:&quot;stretch&quot;}"/>
  <p:tag name="KSO_WM_ASSEMBLE_CHIP_INDEX" val="676d94e3dd5d46d3b5d047754708304c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1553c500d93c4398a4361386ec7215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372ee4ac7a6a4c3781038cc569a461b6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533845ad2e964d2f8ad3d5fb8644a6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e1ce6f0c4a48b08eadc516b1a692b2"/>
</p:tagLst>
</file>

<file path=ppt/tags/tag27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32;2"/>
  <p:tag name="KSO_WM_UNIT_BLOCK" val="0"/>
  <p:tag name="KSO_WM_UNIT_DEC_AREA_ID" val="c8c2b7d306f94cd58771d7838f97cfcb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aa44b918700b4f0284abd460dc4bd358"/>
  <p:tag name="KSO_WM_UNIT_TEXT_FILL_FORE_SCHEMECOLOR_INDEX_BRIGHTNESS" val="0.15"/>
  <p:tag name="KSO_WM_UNIT_TEXT_FILL_FORE_SCHEMECOLOR_INDEX" val="13"/>
  <p:tag name="KSO_WM_UNIT_TEXT_FILL_TYPE" val="1"/>
  <p:tag name="KSO_WM_TEMPLATE_ASSEMBLE_XID" val="5fa25841a8fc48be80822c44"/>
  <p:tag name="KSO_WM_TEMPLATE_ASSEMBLE_GROUPID" val="5f9f7e11e206d3a5ffe887cc"/>
</p:tagLst>
</file>

<file path=ppt/tags/tag27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。"/>
  <p:tag name="KSO_WM_UNIT_DEFAULT_FONT" val="14;16;2"/>
  <p:tag name="KSO_WM_UNIT_BLOCK" val="0"/>
  <p:tag name="KSO_WM_UNIT_DEC_AREA_ID" val="e197e97dca7b41d7bf79e73499ddb888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aa44b918700b4f0284abd460dc4bd358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44"/>
  <p:tag name="KSO_WM_TEMPLATE_ASSEMBLE_GROUPID" val="5f9f7e11e206d3a5ffe887cc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2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e"/>
  <p:tag name="KSO_WM_UNIT_DEC_AREA_ID" val="482836412ff3486a8b0216ffca855c3b"/>
  <p:tag name="KSO_WM_UNIT_DECORATE_INFO" val=""/>
  <p:tag name="KSO_WM_UNIT_SM_LIMIT_TYPE" val=""/>
  <p:tag name="KSO_WM_CHIP_FILLAREA_FILL_RULE" val="{&quot;fill_align&quot;:&quot;rm&quot;,&quot;fill_effect&quot;:[],&quot;fill_mode&quot;:&quot;adaptive&quot;,&quot;sacle_strategy&quot;:&quot;stretch&quot;}"/>
  <p:tag name="KSO_WM_ASSEMBLE_CHIP_INDEX" val="e94a960d92014ebc896e885fe0a2bf2b"/>
</p:tagLst>
</file>

<file path=ppt/tags/tag28.xml><?xml version="1.0" encoding="utf-8"?>
<p:tagLst xmlns:p="http://schemas.openxmlformats.org/presentationml/2006/main">
  <p:tag name="KSO_WM_SLIDE_BACKGROUND_TYPE" val="general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7028056fed345bda363bf866f83f76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8dc54593d36497daa949f15f9a2465b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14699_1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d"/>
  <p:tag name="KSO_WM_UNIT_DEC_AREA_ID" val="c298743b387749dc88d0bf1d7abbccd2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a05931fdcbf49f1a280486fb03075f5"/>
</p:tagLst>
</file>

<file path=ppt/tags/tag28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添加副标题内容"/>
  <p:tag name="KSO_WM_UNIT_DEFAULT_FONT" val="18;24;2"/>
  <p:tag name="KSO_WM_UNIT_BLOCK" val="0"/>
  <p:tag name="KSO_WM_UNIT_DEC_AREA_ID" val="4ebc6af473f34849b50defec26ac4e52"/>
  <p:tag name="KSO_WM_CHIP_GROUPID" val="5ebce5b80ac41c4a0a525374"/>
  <p:tag name="KSO_WM_CHIP_XID" val="5ebce5b80ac41c4a0a525375"/>
  <p:tag name="KSO_WM_CHIP_FILLAREA_FILL_RULE" val="{&quot;fill_align&quot;:&quot;cm&quot;,&quot;fill_mode&quot;:&quot;adaptive&quot;,&quot;sacle_strategy&quot;:&quot;smart&quot;}"/>
  <p:tag name="KSO_WM_ASSEMBLE_CHIP_INDEX" val="8efecca9ade74a42b2048288229da708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7e"/>
  <p:tag name="KSO_WM_TEMPLATE_ASSEMBLE_GROUPID" val="5f9f7e11e206d3a5ffe887cc"/>
</p:tagLst>
</file>

<file path=ppt/tags/tag289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谢谢观看"/>
  <p:tag name="KSO_WM_UNIT_DEFAULT_FONT" val="24;44;4"/>
  <p:tag name="KSO_WM_UNIT_BLOCK" val="0"/>
  <p:tag name="KSO_WM_UNIT_DEC_AREA_ID" val="a9a8ede1a8544519a55c74abdd725d05"/>
  <p:tag name="KSO_WM_CHIP_GROUPID" val="5ebce5b80ac41c4a0a525374"/>
  <p:tag name="KSO_WM_CHIP_XID" val="5ebce5b80ac41c4a0a525375"/>
  <p:tag name="KSO_WM_CHIP_FILLAREA_FILL_RULE" val="{&quot;fill_align&quot;:&quot;cm&quot;,&quot;fill_mode&quot;:&quot;adaptive&quot;,&quot;sacle_strategy&quot;:&quot;smart&quot;}"/>
  <p:tag name="KSO_WM_ASSEMBLE_CHIP_INDEX" val="8efecca9ade74a42b2048288229da708"/>
  <p:tag name="KSO_WM_UNIT_TEXT_FILL_FORE_SCHEMECOLOR_INDEX_BRIGHTNESS" val="0.15"/>
  <p:tag name="KSO_WM_UNIT_TEXT_FILL_FORE_SCHEMECOLOR_INDEX" val="13"/>
  <p:tag name="KSO_WM_UNIT_TEXT_FILL_TYPE" val="1"/>
  <p:tag name="KSO_WM_UNIT_VALUE" val="20"/>
  <p:tag name="KSO_WM_TEMPLATE_ASSEMBLE_XID" val="5fa25841a8fc48be80822c7e"/>
  <p:tag name="KSO_WM_TEMPLATE_ASSEMBLE_GROUPID" val="5f9f7e11e206d3a5ffe887cc"/>
</p:tagLst>
</file>

<file path=ppt/tags/tag29.xml><?xml version="1.0" encoding="utf-8"?>
<p:tagLst xmlns:p="http://schemas.openxmlformats.org/presentationml/2006/main">
  <p:tag name="KSO_WM_SLIDE_BACKGROUND_TYPE" val="general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  <p:tag name="KSO_WM_SLIDE_BACKGROUND_TYPE" val="general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  <p:tag name="KSO_WM_SLIDE_BACKGROUND_TYPE" val="general"/>
</p:tagLst>
</file>

<file path=ppt/tags/tag292.xml><?xml version="1.0" encoding="utf-8"?>
<p:tagLst xmlns:p="http://schemas.openxmlformats.org/presentationml/2006/main">
  <p:tag name="KSO_WM_SLIDE_BACKGROUND_TYPE" val="general"/>
</p:tagLst>
</file>

<file path=ppt/tags/tag293.xml><?xml version="1.0" encoding="utf-8"?>
<p:tagLst xmlns:p="http://schemas.openxmlformats.org/presentationml/2006/main">
  <p:tag name="KSO_WM_SLIDE_BACKGROUND_TYPE" val="general"/>
</p:tagLst>
</file>

<file path=ppt/tags/tag294.xml><?xml version="1.0" encoding="utf-8"?>
<p:tagLst xmlns:p="http://schemas.openxmlformats.org/presentationml/2006/main">
  <p:tag name="KSO_WM_SLIDE_BACKGROUND_TYPE" val="general"/>
</p:tagLst>
</file>

<file path=ppt/tags/tag295.xml><?xml version="1.0" encoding="utf-8"?>
<p:tagLst xmlns:p="http://schemas.openxmlformats.org/presentationml/2006/main">
  <p:tag name="KSO_WM_SLIDE_BACKGROUND_TYPE" val="general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6d3d6545b6fd45969c884647b5c5cd0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782d7e1df2f45ad94d732fb7a791b8c"/>
  <p:tag name="KSO_WM_SLIDE_BACKGROUND_TYPE" val="frame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d1d092da78ff4c27b0e7bfb4ac20af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776ce3054494fb6ae20fa300ca7f30f"/>
  <p:tag name="KSO_WM_SLIDE_BACKGROUND_TYPE" val="frame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142be655055f42ba839a99e2861aeae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e57fae45ea046b3a9dbd0ccbf09493a"/>
  <p:tag name="KSO_WM_SLIDE_BACKGROUND_TYPE" val="frame"/>
</p:tagLst>
</file>

<file path=ppt/tags/tag299.xml><?xml version="1.0" encoding="utf-8"?>
<p:tagLst xmlns:p="http://schemas.openxmlformats.org/presentationml/2006/main">
  <p:tag name="KSO_WM_SLIDE_BACKGROUND_TYPE" val="frame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63"/>
  <p:tag name="KSO_WM_UNIT_TYPE" val="b"/>
  <p:tag name="KSO_WM_UNIT_INDEX" val="1"/>
  <p:tag name="KSO_WM_UNIT_ISNUMDGMTITLE" val="0"/>
  <p:tag name="KSO_WM_UNIT_PRESET_TEXT" val="单击此处添加文本具体内容，简明扼要地阐述你的观点"/>
  <p:tag name="KSO_WM_UNIT_BLOCK" val="0"/>
  <p:tag name="KSO_WM_UNIT_DEC_AREA_ID" val="d9717aac4f374315ab1f6292fa0a650f"/>
  <p:tag name="KSO_WM_UNIT_DEFAULT_FONT" val="18;24;2"/>
  <p:tag name="KSO_WM_CHIP_GROUPID" val="5f2a1a4945e1f15ec24fe3ea"/>
  <p:tag name="KSO_WM_CHIP_XID" val="5f2a1a4945e1f15ec24fe3eb"/>
  <p:tag name="KSO_WM_CHIP_FILLAREA_FILL_RULE" val="{&quot;fill_align&quot;:&quot;cm&quot;,&quot;fill_mode&quot;:&quot;adaptive&quot;,&quot;sacle_strategy&quot;:&quot;smart&quot;}"/>
  <p:tag name="KSO_WM_ASSEMBLE_CHIP_INDEX" val="f44dc0c736ab461690badae2434e4e0c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4c"/>
  <p:tag name="KSO_WM_TEMPLATE_ASSEMBLE_GROUPID" val="5f9f7e11e206d3a5ffe887cc"/>
</p:tagLst>
</file>

<file path=ppt/tags/tag30.xml><?xml version="1.0" encoding="utf-8"?>
<p:tagLst xmlns:p="http://schemas.openxmlformats.org/presentationml/2006/main">
  <p:tag name="KSO_WM_SLIDE_BACKGROUND_TYPE" val="general"/>
</p:tagLst>
</file>

<file path=ppt/tags/tag300.xml><?xml version="1.0" encoding="utf-8"?>
<p:tagLst xmlns:p="http://schemas.openxmlformats.org/presentationml/2006/main">
  <p:tag name="KSO_WM_SLIDE_BACKGROUND_TYPE" val="frame"/>
</p:tagLst>
</file>

<file path=ppt/tags/tag301.xml><?xml version="1.0" encoding="utf-8"?>
<p:tagLst xmlns:p="http://schemas.openxmlformats.org/presentationml/2006/main">
  <p:tag name="KSO_WM_SLIDE_BACKGROUND_TYPE" val="frame"/>
</p:tagLst>
</file>

<file path=ppt/tags/tag302.xml><?xml version="1.0" encoding="utf-8"?>
<p:tagLst xmlns:p="http://schemas.openxmlformats.org/presentationml/2006/main">
  <p:tag name="KSO_WM_SLIDE_BACKGROUND_TYPE" val="frame"/>
</p:tagLst>
</file>

<file path=ppt/tags/tag303.xml><?xml version="1.0" encoding="utf-8"?>
<p:tagLst xmlns:p="http://schemas.openxmlformats.org/presentationml/2006/main">
  <p:tag name="KSO_WM_SLIDE_BACKGROUND_TYPE" val="frame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cf11386ba3f04a3f81d3d59308e879f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e71133276c84f9f97004e58c5db4e0c"/>
  <p:tag name="KSO_WM_SLIDE_BACKGROUND_TYPE" val="leftRigh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c5ac9e269364f388d1e57919e35124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5619478ea784555b9c700640bf972c9"/>
  <p:tag name="KSO_WM_SLIDE_BACKGROUND_TYPE" val="leftRight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6f233238b440b69dde34802187c18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d0ae335ba184ca6baafbc6cf8130bf8"/>
  <p:tag name="KSO_WM_SLIDE_BACKGROUND_TYPE" val="leftRight"/>
</p:tagLst>
</file>

<file path=ppt/tags/tag307.xml><?xml version="1.0" encoding="utf-8"?>
<p:tagLst xmlns:p="http://schemas.openxmlformats.org/presentationml/2006/main">
  <p:tag name="KSO_WM_SLIDE_BACKGROUND_TYPE" val="leftRight"/>
</p:tagLst>
</file>

<file path=ppt/tags/tag308.xml><?xml version="1.0" encoding="utf-8"?>
<p:tagLst xmlns:p="http://schemas.openxmlformats.org/presentationml/2006/main">
  <p:tag name="KSO_WM_SLIDE_BACKGROUND_TYPE" val="leftRight"/>
</p:tagLst>
</file>

<file path=ppt/tags/tag309.xml><?xml version="1.0" encoding="utf-8"?>
<p:tagLst xmlns:p="http://schemas.openxmlformats.org/presentationml/2006/main">
  <p:tag name="KSO_WM_SLIDE_BACKGROUND_TYPE" val="leftRight"/>
</p:tagLst>
</file>

<file path=ppt/tags/tag31.xml><?xml version="1.0" encoding="utf-8"?>
<p:tagLst xmlns:p="http://schemas.openxmlformats.org/presentationml/2006/main">
  <p:tag name="KSO_WM_SLIDE_BACKGROUND_TYPE" val="general"/>
</p:tagLst>
</file>

<file path=ppt/tags/tag310.xml><?xml version="1.0" encoding="utf-8"?>
<p:tagLst xmlns:p="http://schemas.openxmlformats.org/presentationml/2006/main">
  <p:tag name="KSO_WM_SLIDE_BACKGROUND_TYPE" val="leftRight"/>
</p:tagLst>
</file>

<file path=ppt/tags/tag311.xml><?xml version="1.0" encoding="utf-8"?>
<p:tagLst xmlns:p="http://schemas.openxmlformats.org/presentationml/2006/main">
  <p:tag name="KSO_WM_SLIDE_BACKGROUND_TYPE" val="leftRight"/>
</p:tagLst>
</file>

<file path=ppt/tags/tag312.xml><?xml version="1.0" encoding="utf-8"?>
<p:tagLst xmlns:p="http://schemas.openxmlformats.org/presentationml/2006/main">
  <p:tag name="KSO_WM_SLIDE_BACKGROUND_TYPE" val="leftRight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2801e81e1c644cb795267e3c38e25dc2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8563285d0284d92be35a1ebe8108f7f"/>
  <p:tag name="KSO_WM_SLIDE_BACKGROUND_TYPE" val="topBottom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40b18d515fab43e982febb43b4e4cba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f2640eb549e4ac283fef8084ee29ec8"/>
  <p:tag name="KSO_WM_SLIDE_BACKGROUND_TYPE" val="topBottom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573a90d8f69c4510ac6d827776564bd1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b7c8290cc814cd1831c34c22f2e2058"/>
  <p:tag name="KSO_WM_SLIDE_BACKGROUND_TYPE" val="topBottom"/>
</p:tagLst>
</file>

<file path=ppt/tags/tag316.xml><?xml version="1.0" encoding="utf-8"?>
<p:tagLst xmlns:p="http://schemas.openxmlformats.org/presentationml/2006/main">
  <p:tag name="KSO_WM_SLIDE_BACKGROUND_TYPE" val="topBottom"/>
</p:tagLst>
</file>

<file path=ppt/tags/tag317.xml><?xml version="1.0" encoding="utf-8"?>
<p:tagLst xmlns:p="http://schemas.openxmlformats.org/presentationml/2006/main">
  <p:tag name="KSO_WM_SLIDE_BACKGROUND_TYPE" val="topBottom"/>
</p:tagLst>
</file>

<file path=ppt/tags/tag318.xml><?xml version="1.0" encoding="utf-8"?>
<p:tagLst xmlns:p="http://schemas.openxmlformats.org/presentationml/2006/main">
  <p:tag name="KSO_WM_SLIDE_BACKGROUND_TYPE" val="topBottom"/>
</p:tagLst>
</file>

<file path=ppt/tags/tag319.xml><?xml version="1.0" encoding="utf-8"?>
<p:tagLst xmlns:p="http://schemas.openxmlformats.org/presentationml/2006/main">
  <p:tag name="KSO_WM_SLIDE_BACKGROUND_TYPE" val="topBottom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6d3d6545b6fd45969c884647b5c5cd0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782d7e1df2f45ad94d732fb7a791b8c"/>
  <p:tag name="KSO_WM_SLIDE_BACKGROUND_TYPE" val="frame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0.xml><?xml version="1.0" encoding="utf-8"?>
<p:tagLst xmlns:p="http://schemas.openxmlformats.org/presentationml/2006/main">
  <p:tag name="KSO_WM_SLIDE_BACKGROUND_TYPE" val="topBottom"/>
</p:tagLst>
</file>

<file path=ppt/tags/tag321.xml><?xml version="1.0" encoding="utf-8"?>
<p:tagLst xmlns:p="http://schemas.openxmlformats.org/presentationml/2006/main">
  <p:tag name="KSO_WM_SLIDE_BACKGROUND_TYPE" val="topBottom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3d01af0c72674ef3a2aa7c8ab63d64c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65de44f8f1b42c8bc4ebfff32ca1d84"/>
  <p:tag name="KSO_WM_SLIDE_BACKGROUND_TYPE" val="bottomTop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f8618165bf054c318c2fa70f1d55e72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b0f4b8b4cfa4663bb9ae6f6115cd7fb"/>
  <p:tag name="KSO_WM_SLIDE_BACKGROUND_TYPE" val="bottomTop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d862b82daedb4a168220098f7c9cf6b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b546c7b700e4615a3ad8924dd521d26"/>
  <p:tag name="KSO_WM_SLIDE_BACKGROUND_TYPE" val="bottomTop"/>
</p:tagLst>
</file>

<file path=ppt/tags/tag325.xml><?xml version="1.0" encoding="utf-8"?>
<p:tagLst xmlns:p="http://schemas.openxmlformats.org/presentationml/2006/main">
  <p:tag name="KSO_WM_SLIDE_BACKGROUND_TYPE" val="bottomTop"/>
</p:tagLst>
</file>

<file path=ppt/tags/tag326.xml><?xml version="1.0" encoding="utf-8"?>
<p:tagLst xmlns:p="http://schemas.openxmlformats.org/presentationml/2006/main">
  <p:tag name="KSO_WM_SLIDE_BACKGROUND_TYPE" val="bottomTop"/>
</p:tagLst>
</file>

<file path=ppt/tags/tag327.xml><?xml version="1.0" encoding="utf-8"?>
<p:tagLst xmlns:p="http://schemas.openxmlformats.org/presentationml/2006/main">
  <p:tag name="KSO_WM_SLIDE_BACKGROUND_TYPE" val="bottomTop"/>
</p:tagLst>
</file>

<file path=ppt/tags/tag328.xml><?xml version="1.0" encoding="utf-8"?>
<p:tagLst xmlns:p="http://schemas.openxmlformats.org/presentationml/2006/main">
  <p:tag name="KSO_WM_SLIDE_BACKGROUND_TYPE" val="bottomTop"/>
</p:tagLst>
</file>

<file path=ppt/tags/tag329.xml><?xml version="1.0" encoding="utf-8"?>
<p:tagLst xmlns:p="http://schemas.openxmlformats.org/presentationml/2006/main">
  <p:tag name="KSO_WM_SLIDE_BACKGROUND_TYPE" val="bottomTop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d1d092da78ff4c27b0e7bfb4ac20af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776ce3054494fb6ae20fa300ca7f30f"/>
  <p:tag name="KSO_WM_SLIDE_BACKGROUND_TYPE" val="frame"/>
</p:tagLst>
</file>

<file path=ppt/tags/tag330.xml><?xml version="1.0" encoding="utf-8"?>
<p:tagLst xmlns:p="http://schemas.openxmlformats.org/presentationml/2006/main">
  <p:tag name="KSO_WM_SLIDE_BACKGROUND_TYPE" val="bottomTop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9215d88833184c8ab08684a139096cd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b90bbc995cb47248017f9c5babb1869"/>
  <p:tag name="KSO_WM_SLIDE_BACKGROUND_TYPE" val="navigation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278fa5dfd7e48429b35b16d61fbed4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e147b8495cdb4db582b736c700d85745"/>
  <p:tag name="KSO_WM_SLIDE_BACKGROUND_TYPE" val="navigation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6e1250abda4a483682d4f31c5546f179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3ee7e3ce37947d7a38d7511bf0d2a1a"/>
  <p:tag name="KSO_WM_SLIDE_BACKGROUND_TYPE" val="navigation"/>
</p:tagLst>
</file>

<file path=ppt/tags/tag334.xml><?xml version="1.0" encoding="utf-8"?>
<p:tagLst xmlns:p="http://schemas.openxmlformats.org/presentationml/2006/main">
  <p:tag name="KSO_WM_SLIDE_BACKGROUND_TYPE" val="navigation"/>
</p:tagLst>
</file>

<file path=ppt/tags/tag335.xml><?xml version="1.0" encoding="utf-8"?>
<p:tagLst xmlns:p="http://schemas.openxmlformats.org/presentationml/2006/main">
  <p:tag name="KSO_WM_SLIDE_BACKGROUND_TYPE" val="navigation"/>
</p:tagLst>
</file>

<file path=ppt/tags/tag336.xml><?xml version="1.0" encoding="utf-8"?>
<p:tagLst xmlns:p="http://schemas.openxmlformats.org/presentationml/2006/main">
  <p:tag name="KSO_WM_SLIDE_BACKGROUND_TYPE" val="navigation"/>
</p:tagLst>
</file>

<file path=ppt/tags/tag337.xml><?xml version="1.0" encoding="utf-8"?>
<p:tagLst xmlns:p="http://schemas.openxmlformats.org/presentationml/2006/main">
  <p:tag name="KSO_WM_SLIDE_BACKGROUND_TYPE" val="navigation"/>
</p:tagLst>
</file>

<file path=ppt/tags/tag338.xml><?xml version="1.0" encoding="utf-8"?>
<p:tagLst xmlns:p="http://schemas.openxmlformats.org/presentationml/2006/main">
  <p:tag name="KSO_WM_SLIDE_BACKGROUND_TYPE" val="navigation"/>
</p:tagLst>
</file>

<file path=ppt/tags/tag339.xml><?xml version="1.0" encoding="utf-8"?>
<p:tagLst xmlns:p="http://schemas.openxmlformats.org/presentationml/2006/main">
  <p:tag name="KSO_WM_SLIDE_BACKGROUND_TYPE" val="navigation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142be655055f42ba839a99e2861aeae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e57fae45ea046b3a9dbd0ccbf09493a"/>
  <p:tag name="KSO_WM_SLIDE_BACKGROUND_TYPE" val="frame"/>
</p:tagLst>
</file>

<file path=ppt/tags/tag340.xml><?xml version="1.0" encoding="utf-8"?>
<p:tagLst xmlns:p="http://schemas.openxmlformats.org/presentationml/2006/main">
  <p:tag name="KSO_WM_SLIDE_BACKGROUND_TYPE" val="navigation"/>
</p:tagLst>
</file>

<file path=ppt/tags/tag341.xml><?xml version="1.0" encoding="utf-8"?>
<p:tagLst xmlns:p="http://schemas.openxmlformats.org/presentationml/2006/main">
  <p:tag name="KSO_WM_SLIDE_BACKGROUND_TYPE" val="navigation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ea920a553ea8440a8d764695ff6acfeb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2c02abf05094b2395f227ea1f24dc36"/>
  <p:tag name="KSO_WM_SLIDE_BACKGROUND_TYPE" val="bel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e73c784b61ec42ac81e0f00fb19debdf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76dead2966f34a00bd0d78eb39055d69"/>
  <p:tag name="KSO_WM_SLIDE_BACKGROUND_TYPE" val="belt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44289c3289a44e7592049756ff0969a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70665c3eb1f42c487b9f3be3d1ddf8a"/>
  <p:tag name="KSO_WM_SLIDE_BACKGROUND_TYPE" val="belt"/>
</p:tagLst>
</file>

<file path=ppt/tags/tag345.xml><?xml version="1.0" encoding="utf-8"?>
<p:tagLst xmlns:p="http://schemas.openxmlformats.org/presentationml/2006/main">
  <p:tag name="KSO_WM_SLIDE_BACKGROUND_TYPE" val="belt"/>
</p:tagLst>
</file>

<file path=ppt/tags/tag346.xml><?xml version="1.0" encoding="utf-8"?>
<p:tagLst xmlns:p="http://schemas.openxmlformats.org/presentationml/2006/main">
  <p:tag name="KSO_WM_SLIDE_BACKGROUND_TYPE" val="belt"/>
</p:tagLst>
</file>

<file path=ppt/tags/tag347.xml><?xml version="1.0" encoding="utf-8"?>
<p:tagLst xmlns:p="http://schemas.openxmlformats.org/presentationml/2006/main">
  <p:tag name="KSO_WM_SLIDE_BACKGROUND_TYPE" val="belt"/>
</p:tagLst>
</file>

<file path=ppt/tags/tag348.xml><?xml version="1.0" encoding="utf-8"?>
<p:tagLst xmlns:p="http://schemas.openxmlformats.org/presentationml/2006/main">
  <p:tag name="KSO_WM_SLIDE_BACKGROUND_TYPE" val="belt"/>
</p:tagLst>
</file>

<file path=ppt/tags/tag349.xml><?xml version="1.0" encoding="utf-8"?>
<p:tagLst xmlns:p="http://schemas.openxmlformats.org/presentationml/2006/main">
  <p:tag name="KSO_WM_SLIDE_BACKGROUND_TYPE" val="belt"/>
</p:tagLst>
</file>

<file path=ppt/tags/tag35.xml><?xml version="1.0" encoding="utf-8"?>
<p:tagLst xmlns:p="http://schemas.openxmlformats.org/presentationml/2006/main">
  <p:tag name="KSO_WM_SLIDE_BACKGROUND_TYPE" val="frame"/>
</p:tagLst>
</file>

<file path=ppt/tags/tag350.xml><?xml version="1.0" encoding="utf-8"?>
<p:tagLst xmlns:p="http://schemas.openxmlformats.org/presentationml/2006/main">
  <p:tag name="KSO_WM_TEMPLATE_CATEGORY" val="custom"/>
  <p:tag name="KSO_WM_TEMPLATE_INDEX" val="20214699"/>
</p:tagLst>
</file>

<file path=ppt/tags/tag351.xml><?xml version="1.0" encoding="utf-8"?>
<p:tagLst xmlns:p="http://schemas.openxmlformats.org/presentationml/2006/main">
  <p:tag name="KSO_WM_TEMPLATE_CATEGORY" val="custom"/>
  <p:tag name="KSO_WM_TEMPLATE_INDEX" val="20214699"/>
</p:tagLst>
</file>

<file path=ppt/tags/tag352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14699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14699_1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d"/>
  <p:tag name="KSO_WM_UNIT_DEC_AREA_ID" val="c298743b387749dc88d0bf1d7abbccd2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a05931fdcbf49f1a280486fb03075f5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4"/>
  <p:tag name="KSO_WM_UNIT_TYPE" val="a"/>
  <p:tag name="KSO_WM_UNIT_INDEX" val="1"/>
  <p:tag name="KSO_WM_UNIT_ISNUMDGMTITLE" val="0"/>
  <p:tag name="KSO_WM_UNIT_PRESET_TEXT" val="产品品鉴会活动方案"/>
  <p:tag name="KSO_WM_UNIT_BLOCK" val="0"/>
  <p:tag name="KSO_WM_UNIT_DEC_AREA_ID" val="f3b8de12b7e446b191c500a9c6dbac13"/>
  <p:tag name="KSO_WM_UNIT_DEFAULT_FONT" val="24;60;4"/>
  <p:tag name="KSO_WM_CHIP_GROUPID" val="5f2a1a4945e1f15ec24fe3ea"/>
  <p:tag name="KSO_WM_CHIP_XID" val="5f2a1a4945e1f15ec24fe3eb"/>
  <p:tag name="KSO_WM_CHIP_FILLAREA_FILL_RULE" val="{&quot;fill_align&quot;:&quot;cm&quot;,&quot;fill_mode&quot;:&quot;adaptive&quot;,&quot;sacle_strategy&quot;:&quot;smart&quot;}"/>
  <p:tag name="KSO_WM_ASSEMBLE_CHIP_INDEX" val="f44dc0c736ab461690badae2434e4e0c"/>
  <p:tag name="KSO_WM_UNIT_TEXT_FILL_FORE_SCHEMECOLOR_INDEX_BRIGHTNESS" val="0.15"/>
  <p:tag name="KSO_WM_UNIT_TEXT_FILL_FORE_SCHEMECOLOR_INDEX" val="13"/>
  <p:tag name="KSO_WM_UNIT_TEXT_FILL_TYPE" val="1"/>
  <p:tag name="KSO_WM_TEMPLATE_ASSEMBLE_XID" val="5fa25841a8fc48be80822c4c"/>
  <p:tag name="KSO_WM_TEMPLATE_ASSEMBLE_GROUPID" val="5f9f7e11e206d3a5ffe887cc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63"/>
  <p:tag name="KSO_WM_UNIT_TYPE" val="b"/>
  <p:tag name="KSO_WM_UNIT_INDEX" val="1"/>
  <p:tag name="KSO_WM_UNIT_ISNUMDGMTITLE" val="0"/>
  <p:tag name="KSO_WM_UNIT_PRESET_TEXT" val="单击此处添加文本具体内容，简明扼要地阐述你的观点"/>
  <p:tag name="KSO_WM_UNIT_BLOCK" val="0"/>
  <p:tag name="KSO_WM_UNIT_DEC_AREA_ID" val="d9717aac4f374315ab1f6292fa0a650f"/>
  <p:tag name="KSO_WM_UNIT_DEFAULT_FONT" val="18;24;2"/>
  <p:tag name="KSO_WM_CHIP_GROUPID" val="5f2a1a4945e1f15ec24fe3ea"/>
  <p:tag name="KSO_WM_CHIP_XID" val="5f2a1a4945e1f15ec24fe3eb"/>
  <p:tag name="KSO_WM_CHIP_FILLAREA_FILL_RULE" val="{&quot;fill_align&quot;:&quot;cm&quot;,&quot;fill_mode&quot;:&quot;adaptive&quot;,&quot;sacle_strategy&quot;:&quot;smart&quot;}"/>
  <p:tag name="KSO_WM_ASSEMBLE_CHIP_INDEX" val="f44dc0c736ab461690badae2434e4e0c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4c"/>
  <p:tag name="KSO_WM_TEMPLATE_ASSEMBLE_GROUPID" val="5f9f7e11e206d3a5ffe887cc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2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e"/>
  <p:tag name="KSO_WM_UNIT_DEC_AREA_ID" val="8fbeef3ac3a24ea0a1864d8c1f9a60ff"/>
  <p:tag name="KSO_WM_UNIT_DECORATE_INFO" val=""/>
  <p:tag name="KSO_WM_UNIT_SM_LIMIT_TYPE" val=""/>
  <p:tag name="KSO_WM_CHIP_FILLAREA_FILL_RULE" val="{&quot;fill_align&quot;:&quot;lm&quot;,&quot;fill_effect&quot;:[],&quot;fill_mode&quot;:&quot;adaptive&quot;,&quot;sacle_strategy&quot;:&quot;stretch&quot;}"/>
  <p:tag name="KSO_WM_ASSEMBLE_CHIP_INDEX" val="676d94e3dd5d46d3b5d047754708304c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1553c500d93c4398a4361386ec7215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372ee4ac7a6a4c3781038cc569a461b6"/>
</p:tagLst>
</file>

<file path=ppt/tags/tag36.xml><?xml version="1.0" encoding="utf-8"?>
<p:tagLst xmlns:p="http://schemas.openxmlformats.org/presentationml/2006/main">
  <p:tag name="KSO_WM_SLIDE_BACKGROUND_TYPE" val="frame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533845ad2e964d2f8ad3d5fb8644a6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e1ce6f0c4a48b08eadc516b1a692b2"/>
</p:tagLst>
</file>

<file path=ppt/tags/tag36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32;2"/>
  <p:tag name="KSO_WM_UNIT_BLOCK" val="0"/>
  <p:tag name="KSO_WM_UNIT_DEC_AREA_ID" val="c8c2b7d306f94cd58771d7838f97cfcb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aa44b918700b4f0284abd460dc4bd358"/>
  <p:tag name="KSO_WM_UNIT_TEXT_FILL_FORE_SCHEMECOLOR_INDEX_BRIGHTNESS" val="0.15"/>
  <p:tag name="KSO_WM_UNIT_TEXT_FILL_FORE_SCHEMECOLOR_INDEX" val="13"/>
  <p:tag name="KSO_WM_UNIT_TEXT_FILL_TYPE" val="1"/>
  <p:tag name="KSO_WM_TEMPLATE_ASSEMBLE_XID" val="5fa25841a8fc48be80822c44"/>
  <p:tag name="KSO_WM_TEMPLATE_ASSEMBLE_GROUPID" val="5f9f7e11e206d3a5ffe887cc"/>
</p:tagLst>
</file>

<file path=ppt/tags/tag3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。"/>
  <p:tag name="KSO_WM_UNIT_DEFAULT_FONT" val="14;16;2"/>
  <p:tag name="KSO_WM_UNIT_BLOCK" val="0"/>
  <p:tag name="KSO_WM_UNIT_DEC_AREA_ID" val="e197e97dca7b41d7bf79e73499ddb888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aa44b918700b4f0284abd460dc4bd358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44"/>
  <p:tag name="KSO_WM_TEMPLATE_ASSEMBLE_GROUPID" val="5f9f7e11e206d3a5ffe887cc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2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e"/>
  <p:tag name="KSO_WM_UNIT_DEC_AREA_ID" val="482836412ff3486a8b0216ffca855c3b"/>
  <p:tag name="KSO_WM_UNIT_DECORATE_INFO" val=""/>
  <p:tag name="KSO_WM_UNIT_SM_LIMIT_TYPE" val=""/>
  <p:tag name="KSO_WM_CHIP_FILLAREA_FILL_RULE" val="{&quot;fill_align&quot;:&quot;rm&quot;,&quot;fill_effect&quot;:[],&quot;fill_mode&quot;:&quot;adaptive&quot;,&quot;sacle_strategy&quot;:&quot;stretch&quot;}"/>
  <p:tag name="KSO_WM_ASSEMBLE_CHIP_INDEX" val="e94a960d92014ebc896e885fe0a2bf2b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7028056fed345bda363bf866f83f76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8dc54593d36497daa949f15f9a2465b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37.xml><?xml version="1.0" encoding="utf-8"?>
<p:tagLst xmlns:p="http://schemas.openxmlformats.org/presentationml/2006/main">
  <p:tag name="KSO_WM_SLIDE_BACKGROUND_TYPE" val="frame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14699_1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d"/>
  <p:tag name="KSO_WM_UNIT_DEC_AREA_ID" val="c298743b387749dc88d0bf1d7abbccd2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a05931fdcbf49f1a280486fb03075f5"/>
</p:tagLst>
</file>

<file path=ppt/tags/tag37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添加副标题内容"/>
  <p:tag name="KSO_WM_UNIT_DEFAULT_FONT" val="18;24;2"/>
  <p:tag name="KSO_WM_UNIT_BLOCK" val="0"/>
  <p:tag name="KSO_WM_UNIT_DEC_AREA_ID" val="4ebc6af473f34849b50defec26ac4e52"/>
  <p:tag name="KSO_WM_CHIP_GROUPID" val="5ebce5b80ac41c4a0a525374"/>
  <p:tag name="KSO_WM_CHIP_XID" val="5ebce5b80ac41c4a0a525375"/>
  <p:tag name="KSO_WM_CHIP_FILLAREA_FILL_RULE" val="{&quot;fill_align&quot;:&quot;cm&quot;,&quot;fill_mode&quot;:&quot;adaptive&quot;,&quot;sacle_strategy&quot;:&quot;smart&quot;}"/>
  <p:tag name="KSO_WM_ASSEMBLE_CHIP_INDEX" val="8efecca9ade74a42b2048288229da708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7e"/>
  <p:tag name="KSO_WM_TEMPLATE_ASSEMBLE_GROUPID" val="5f9f7e11e206d3a5ffe887cc"/>
</p:tagLst>
</file>

<file path=ppt/tags/tag377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谢谢观看"/>
  <p:tag name="KSO_WM_UNIT_DEFAULT_FONT" val="24;44;4"/>
  <p:tag name="KSO_WM_UNIT_BLOCK" val="0"/>
  <p:tag name="KSO_WM_UNIT_DEC_AREA_ID" val="a9a8ede1a8544519a55c74abdd725d05"/>
  <p:tag name="KSO_WM_CHIP_GROUPID" val="5ebce5b80ac41c4a0a525374"/>
  <p:tag name="KSO_WM_CHIP_XID" val="5ebce5b80ac41c4a0a525375"/>
  <p:tag name="KSO_WM_CHIP_FILLAREA_FILL_RULE" val="{&quot;fill_align&quot;:&quot;cm&quot;,&quot;fill_mode&quot;:&quot;adaptive&quot;,&quot;sacle_strategy&quot;:&quot;smart&quot;}"/>
  <p:tag name="KSO_WM_ASSEMBLE_CHIP_INDEX" val="8efecca9ade74a42b2048288229da708"/>
  <p:tag name="KSO_WM_UNIT_TEXT_FILL_FORE_SCHEMECOLOR_INDEX_BRIGHTNESS" val="0.15"/>
  <p:tag name="KSO_WM_UNIT_TEXT_FILL_FORE_SCHEMECOLOR_INDEX" val="13"/>
  <p:tag name="KSO_WM_UNIT_TEXT_FILL_TYPE" val="1"/>
  <p:tag name="KSO_WM_UNIT_VALUE" val="20"/>
  <p:tag name="KSO_WM_TEMPLATE_ASSEMBLE_XID" val="5fa25841a8fc48be80822c7e"/>
  <p:tag name="KSO_WM_TEMPLATE_ASSEMBLE_GROUPID" val="5f9f7e11e206d3a5ffe887cc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  <p:tag name="KSO_WM_SLIDE_BACKGROUND_TYPE" val="general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  <p:tag name="KSO_WM_SLIDE_BACKGROUND_TYPE" val="general"/>
</p:tagLst>
</file>

<file path=ppt/tags/tag38.xml><?xml version="1.0" encoding="utf-8"?>
<p:tagLst xmlns:p="http://schemas.openxmlformats.org/presentationml/2006/main">
  <p:tag name="KSO_WM_SLIDE_BACKGROUND_TYPE" val="frame"/>
</p:tagLst>
</file>

<file path=ppt/tags/tag380.xml><?xml version="1.0" encoding="utf-8"?>
<p:tagLst xmlns:p="http://schemas.openxmlformats.org/presentationml/2006/main">
  <p:tag name="KSO_WM_SLIDE_BACKGROUND_TYPE" val="general"/>
</p:tagLst>
</file>

<file path=ppt/tags/tag381.xml><?xml version="1.0" encoding="utf-8"?>
<p:tagLst xmlns:p="http://schemas.openxmlformats.org/presentationml/2006/main">
  <p:tag name="KSO_WM_SLIDE_BACKGROUND_TYPE" val="general"/>
</p:tagLst>
</file>

<file path=ppt/tags/tag382.xml><?xml version="1.0" encoding="utf-8"?>
<p:tagLst xmlns:p="http://schemas.openxmlformats.org/presentationml/2006/main">
  <p:tag name="KSO_WM_SLIDE_BACKGROUND_TYPE" val="general"/>
</p:tagLst>
</file>

<file path=ppt/tags/tag383.xml><?xml version="1.0" encoding="utf-8"?>
<p:tagLst xmlns:p="http://schemas.openxmlformats.org/presentationml/2006/main">
  <p:tag name="KSO_WM_SLIDE_BACKGROUND_TYPE" val="general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6d3d6545b6fd45969c884647b5c5cd0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782d7e1df2f45ad94d732fb7a791b8c"/>
  <p:tag name="KSO_WM_SLIDE_BACKGROUND_TYPE" val="frame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d1d092da78ff4c27b0e7bfb4ac20af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776ce3054494fb6ae20fa300ca7f30f"/>
  <p:tag name="KSO_WM_SLIDE_BACKGROUND_TYPE" val="frame"/>
</p:tagLst>
</file>

<file path=ppt/tags/tag3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142be655055f42ba839a99e2861aeae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e57fae45ea046b3a9dbd0ccbf09493a"/>
  <p:tag name="KSO_WM_SLIDE_BACKGROUND_TYPE" val="frame"/>
</p:tagLst>
</file>

<file path=ppt/tags/tag387.xml><?xml version="1.0" encoding="utf-8"?>
<p:tagLst xmlns:p="http://schemas.openxmlformats.org/presentationml/2006/main">
  <p:tag name="KSO_WM_SLIDE_BACKGROUND_TYPE" val="frame"/>
</p:tagLst>
</file>

<file path=ppt/tags/tag388.xml><?xml version="1.0" encoding="utf-8"?>
<p:tagLst xmlns:p="http://schemas.openxmlformats.org/presentationml/2006/main">
  <p:tag name="KSO_WM_SLIDE_BACKGROUND_TYPE" val="frame"/>
</p:tagLst>
</file>

<file path=ppt/tags/tag389.xml><?xml version="1.0" encoding="utf-8"?>
<p:tagLst xmlns:p="http://schemas.openxmlformats.org/presentationml/2006/main">
  <p:tag name="KSO_WM_SLIDE_BACKGROUND_TYPE" val="frame"/>
</p:tagLst>
</file>

<file path=ppt/tags/tag39.xml><?xml version="1.0" encoding="utf-8"?>
<p:tagLst xmlns:p="http://schemas.openxmlformats.org/presentationml/2006/main">
  <p:tag name="KSO_WM_SLIDE_BACKGROUND_TYPE" val="frame"/>
</p:tagLst>
</file>

<file path=ppt/tags/tag390.xml><?xml version="1.0" encoding="utf-8"?>
<p:tagLst xmlns:p="http://schemas.openxmlformats.org/presentationml/2006/main">
  <p:tag name="KSO_WM_SLIDE_BACKGROUND_TYPE" val="frame"/>
</p:tagLst>
</file>

<file path=ppt/tags/tag391.xml><?xml version="1.0" encoding="utf-8"?>
<p:tagLst xmlns:p="http://schemas.openxmlformats.org/presentationml/2006/main">
  <p:tag name="KSO_WM_SLIDE_BACKGROUND_TYPE" val="frame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cf11386ba3f04a3f81d3d59308e879f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e71133276c84f9f97004e58c5db4e0c"/>
  <p:tag name="KSO_WM_SLIDE_BACKGROUND_TYPE" val="leftRigh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c5ac9e269364f388d1e57919e35124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5619478ea784555b9c700640bf972c9"/>
  <p:tag name="KSO_WM_SLIDE_BACKGROUND_TYPE" val="leftRight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6f233238b440b69dde34802187c18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d0ae335ba184ca6baafbc6cf8130bf8"/>
  <p:tag name="KSO_WM_SLIDE_BACKGROUND_TYPE" val="leftRight"/>
</p:tagLst>
</file>

<file path=ppt/tags/tag395.xml><?xml version="1.0" encoding="utf-8"?>
<p:tagLst xmlns:p="http://schemas.openxmlformats.org/presentationml/2006/main">
  <p:tag name="KSO_WM_SLIDE_BACKGROUND_TYPE" val="leftRight"/>
</p:tagLst>
</file>

<file path=ppt/tags/tag396.xml><?xml version="1.0" encoding="utf-8"?>
<p:tagLst xmlns:p="http://schemas.openxmlformats.org/presentationml/2006/main">
  <p:tag name="KSO_WM_SLIDE_BACKGROUND_TYPE" val="leftRight"/>
</p:tagLst>
</file>

<file path=ppt/tags/tag397.xml><?xml version="1.0" encoding="utf-8"?>
<p:tagLst xmlns:p="http://schemas.openxmlformats.org/presentationml/2006/main">
  <p:tag name="KSO_WM_SLIDE_BACKGROUND_TYPE" val="leftRight"/>
</p:tagLst>
</file>

<file path=ppt/tags/tag398.xml><?xml version="1.0" encoding="utf-8"?>
<p:tagLst xmlns:p="http://schemas.openxmlformats.org/presentationml/2006/main">
  <p:tag name="KSO_WM_SLIDE_BACKGROUND_TYPE" val="leftRight"/>
</p:tagLst>
</file>

<file path=ppt/tags/tag399.xml><?xml version="1.0" encoding="utf-8"?>
<p:tagLst xmlns:p="http://schemas.openxmlformats.org/presentationml/2006/main">
  <p:tag name="KSO_WM_SLIDE_BACKGROUND_TYPE" val="leftRight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cf11386ba3f04a3f81d3d59308e879f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e71133276c84f9f97004e58c5db4e0c"/>
  <p:tag name="KSO_WM_SLIDE_BACKGROUND_TYPE" val="leftRigh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00.xml><?xml version="1.0" encoding="utf-8"?>
<p:tagLst xmlns:p="http://schemas.openxmlformats.org/presentationml/2006/main">
  <p:tag name="KSO_WM_SLIDE_BACKGROUND_TYPE" val="leftRight"/>
</p:tagLst>
</file>

<file path=ppt/tags/tag4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2801e81e1c644cb795267e3c38e25dc2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8563285d0284d92be35a1ebe8108f7f"/>
  <p:tag name="KSO_WM_SLIDE_BACKGROUND_TYPE" val="topBottom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40b18d515fab43e982febb43b4e4cba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f2640eb549e4ac283fef8084ee29ec8"/>
  <p:tag name="KSO_WM_SLIDE_BACKGROUND_TYPE" val="topBottom"/>
</p:tagLst>
</file>

<file path=ppt/tags/tag4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573a90d8f69c4510ac6d827776564bd1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b7c8290cc814cd1831c34c22f2e2058"/>
  <p:tag name="KSO_WM_SLIDE_BACKGROUND_TYPE" val="topBottom"/>
</p:tagLst>
</file>

<file path=ppt/tags/tag404.xml><?xml version="1.0" encoding="utf-8"?>
<p:tagLst xmlns:p="http://schemas.openxmlformats.org/presentationml/2006/main">
  <p:tag name="KSO_WM_SLIDE_BACKGROUND_TYPE" val="topBottom"/>
</p:tagLst>
</file>

<file path=ppt/tags/tag405.xml><?xml version="1.0" encoding="utf-8"?>
<p:tagLst xmlns:p="http://schemas.openxmlformats.org/presentationml/2006/main">
  <p:tag name="KSO_WM_SLIDE_BACKGROUND_TYPE" val="topBottom"/>
</p:tagLst>
</file>

<file path=ppt/tags/tag406.xml><?xml version="1.0" encoding="utf-8"?>
<p:tagLst xmlns:p="http://schemas.openxmlformats.org/presentationml/2006/main">
  <p:tag name="KSO_WM_SLIDE_BACKGROUND_TYPE" val="topBottom"/>
</p:tagLst>
</file>

<file path=ppt/tags/tag407.xml><?xml version="1.0" encoding="utf-8"?>
<p:tagLst xmlns:p="http://schemas.openxmlformats.org/presentationml/2006/main">
  <p:tag name="KSO_WM_SLIDE_BACKGROUND_TYPE" val="topBottom"/>
</p:tagLst>
</file>

<file path=ppt/tags/tag408.xml><?xml version="1.0" encoding="utf-8"?>
<p:tagLst xmlns:p="http://schemas.openxmlformats.org/presentationml/2006/main">
  <p:tag name="KSO_WM_SLIDE_BACKGROUND_TYPE" val="topBottom"/>
</p:tagLst>
</file>

<file path=ppt/tags/tag409.xml><?xml version="1.0" encoding="utf-8"?>
<p:tagLst xmlns:p="http://schemas.openxmlformats.org/presentationml/2006/main">
  <p:tag name="KSO_WM_SLIDE_BACKGROUND_TYPE" val="topBottom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c5ac9e269364f388d1e57919e351245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5619478ea784555b9c700640bf972c9"/>
  <p:tag name="KSO_WM_SLIDE_BACKGROUND_TYPE" val="leftRight"/>
</p:tagLst>
</file>

<file path=ppt/tags/tag4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3d01af0c72674ef3a2aa7c8ab63d64c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65de44f8f1b42c8bc4ebfff32ca1d84"/>
  <p:tag name="KSO_WM_SLIDE_BACKGROUND_TYPE" val="bottomTop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f8618165bf054c318c2fa70f1d55e72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b0f4b8b4cfa4663bb9ae6f6115cd7fb"/>
  <p:tag name="KSO_WM_SLIDE_BACKGROUND_TYPE" val="bottomTop"/>
</p:tagLst>
</file>

<file path=ppt/tags/tag4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d862b82daedb4a168220098f7c9cf6b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b546c7b700e4615a3ad8924dd521d26"/>
  <p:tag name="KSO_WM_SLIDE_BACKGROUND_TYPE" val="bottomTop"/>
</p:tagLst>
</file>

<file path=ppt/tags/tag413.xml><?xml version="1.0" encoding="utf-8"?>
<p:tagLst xmlns:p="http://schemas.openxmlformats.org/presentationml/2006/main">
  <p:tag name="KSO_WM_SLIDE_BACKGROUND_TYPE" val="bottomTop"/>
</p:tagLst>
</file>

<file path=ppt/tags/tag414.xml><?xml version="1.0" encoding="utf-8"?>
<p:tagLst xmlns:p="http://schemas.openxmlformats.org/presentationml/2006/main">
  <p:tag name="KSO_WM_SLIDE_BACKGROUND_TYPE" val="bottomTop"/>
</p:tagLst>
</file>

<file path=ppt/tags/tag415.xml><?xml version="1.0" encoding="utf-8"?>
<p:tagLst xmlns:p="http://schemas.openxmlformats.org/presentationml/2006/main">
  <p:tag name="KSO_WM_SLIDE_BACKGROUND_TYPE" val="bottomTop"/>
</p:tagLst>
</file>

<file path=ppt/tags/tag416.xml><?xml version="1.0" encoding="utf-8"?>
<p:tagLst xmlns:p="http://schemas.openxmlformats.org/presentationml/2006/main">
  <p:tag name="KSO_WM_SLIDE_BACKGROUND_TYPE" val="bottomTop"/>
</p:tagLst>
</file>

<file path=ppt/tags/tag417.xml><?xml version="1.0" encoding="utf-8"?>
<p:tagLst xmlns:p="http://schemas.openxmlformats.org/presentationml/2006/main">
  <p:tag name="KSO_WM_SLIDE_BACKGROUND_TYPE" val="bottomTop"/>
</p:tagLst>
</file>

<file path=ppt/tags/tag418.xml><?xml version="1.0" encoding="utf-8"?>
<p:tagLst xmlns:p="http://schemas.openxmlformats.org/presentationml/2006/main">
  <p:tag name="KSO_WM_SLIDE_BACKGROUND_TYPE" val="bottomTop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9215d88833184c8ab08684a139096cd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b90bbc995cb47248017f9c5babb1869"/>
  <p:tag name="KSO_WM_SLIDE_BACKGROUND_TYPE" val="navigation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6f233238b440b69dde34802187c18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d0ae335ba184ca6baafbc6cf8130bf8"/>
  <p:tag name="KSO_WM_SLIDE_BACKGROUND_TYPE" val="leftRight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278fa5dfd7e48429b35b16d61fbed4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e147b8495cdb4db582b736c700d85745"/>
  <p:tag name="KSO_WM_SLIDE_BACKGROUND_TYPE" val="navigation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6e1250abda4a483682d4f31c5546f179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3ee7e3ce37947d7a38d7511bf0d2a1a"/>
  <p:tag name="KSO_WM_SLIDE_BACKGROUND_TYPE" val="navigation"/>
</p:tagLst>
</file>

<file path=ppt/tags/tag422.xml><?xml version="1.0" encoding="utf-8"?>
<p:tagLst xmlns:p="http://schemas.openxmlformats.org/presentationml/2006/main">
  <p:tag name="KSO_WM_SLIDE_BACKGROUND_TYPE" val="navigation"/>
</p:tagLst>
</file>

<file path=ppt/tags/tag423.xml><?xml version="1.0" encoding="utf-8"?>
<p:tagLst xmlns:p="http://schemas.openxmlformats.org/presentationml/2006/main">
  <p:tag name="KSO_WM_SLIDE_BACKGROUND_TYPE" val="navigation"/>
</p:tagLst>
</file>

<file path=ppt/tags/tag424.xml><?xml version="1.0" encoding="utf-8"?>
<p:tagLst xmlns:p="http://schemas.openxmlformats.org/presentationml/2006/main">
  <p:tag name="KSO_WM_SLIDE_BACKGROUND_TYPE" val="navigation"/>
</p:tagLst>
</file>

<file path=ppt/tags/tag425.xml><?xml version="1.0" encoding="utf-8"?>
<p:tagLst xmlns:p="http://schemas.openxmlformats.org/presentationml/2006/main">
  <p:tag name="KSO_WM_SLIDE_BACKGROUND_TYPE" val="navigation"/>
</p:tagLst>
</file>

<file path=ppt/tags/tag426.xml><?xml version="1.0" encoding="utf-8"?>
<p:tagLst xmlns:p="http://schemas.openxmlformats.org/presentationml/2006/main">
  <p:tag name="KSO_WM_SLIDE_BACKGROUND_TYPE" val="navigation"/>
</p:tagLst>
</file>

<file path=ppt/tags/tag427.xml><?xml version="1.0" encoding="utf-8"?>
<p:tagLst xmlns:p="http://schemas.openxmlformats.org/presentationml/2006/main">
  <p:tag name="KSO_WM_SLIDE_BACKGROUND_TYPE" val="navigation"/>
</p:tagLst>
</file>

<file path=ppt/tags/tag428.xml><?xml version="1.0" encoding="utf-8"?>
<p:tagLst xmlns:p="http://schemas.openxmlformats.org/presentationml/2006/main">
  <p:tag name="KSO_WM_SLIDE_BACKGROUND_TYPE" val="navigation"/>
</p:tagLst>
</file>

<file path=ppt/tags/tag429.xml><?xml version="1.0" encoding="utf-8"?>
<p:tagLst xmlns:p="http://schemas.openxmlformats.org/presentationml/2006/main">
  <p:tag name="KSO_WM_SLIDE_BACKGROUND_TYPE" val="navigation"/>
</p:tagLst>
</file>

<file path=ppt/tags/tag43.xml><?xml version="1.0" encoding="utf-8"?>
<p:tagLst xmlns:p="http://schemas.openxmlformats.org/presentationml/2006/main">
  <p:tag name="KSO_WM_SLIDE_BACKGROUND_TYPE" val="leftRight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ea920a553ea8440a8d764695ff6acfeb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2c02abf05094b2395f227ea1f24dc36"/>
  <p:tag name="KSO_WM_SLIDE_BACKGROUND_TYPE" val="bel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e73c784b61ec42ac81e0f00fb19debdf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76dead2966f34a00bd0d78eb39055d69"/>
  <p:tag name="KSO_WM_SLIDE_BACKGROUND_TYPE" val="belt"/>
</p:tagLst>
</file>

<file path=ppt/tags/tag4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44289c3289a44e7592049756ff0969a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70665c3eb1f42c487b9f3be3d1ddf8a"/>
  <p:tag name="KSO_WM_SLIDE_BACKGROUND_TYPE" val="belt"/>
</p:tagLst>
</file>

<file path=ppt/tags/tag433.xml><?xml version="1.0" encoding="utf-8"?>
<p:tagLst xmlns:p="http://schemas.openxmlformats.org/presentationml/2006/main">
  <p:tag name="KSO_WM_SLIDE_BACKGROUND_TYPE" val="belt"/>
</p:tagLst>
</file>

<file path=ppt/tags/tag434.xml><?xml version="1.0" encoding="utf-8"?>
<p:tagLst xmlns:p="http://schemas.openxmlformats.org/presentationml/2006/main">
  <p:tag name="KSO_WM_SLIDE_BACKGROUND_TYPE" val="belt"/>
</p:tagLst>
</file>

<file path=ppt/tags/tag435.xml><?xml version="1.0" encoding="utf-8"?>
<p:tagLst xmlns:p="http://schemas.openxmlformats.org/presentationml/2006/main">
  <p:tag name="KSO_WM_SLIDE_BACKGROUND_TYPE" val="belt"/>
</p:tagLst>
</file>

<file path=ppt/tags/tag436.xml><?xml version="1.0" encoding="utf-8"?>
<p:tagLst xmlns:p="http://schemas.openxmlformats.org/presentationml/2006/main">
  <p:tag name="KSO_WM_SLIDE_BACKGROUND_TYPE" val="belt"/>
</p:tagLst>
</file>

<file path=ppt/tags/tag437.xml><?xml version="1.0" encoding="utf-8"?>
<p:tagLst xmlns:p="http://schemas.openxmlformats.org/presentationml/2006/main">
  <p:tag name="KSO_WM_SLIDE_BACKGROUND_TYPE" val="belt"/>
</p:tagLst>
</file>

<file path=ppt/tags/tag438.xml><?xml version="1.0" encoding="utf-8"?>
<p:tagLst xmlns:p="http://schemas.openxmlformats.org/presentationml/2006/main">
  <p:tag name="KSO_WM_TEMPLATE_CATEGORY" val="custom"/>
  <p:tag name="KSO_WM_TEMPLATE_INDEX" val="20214699"/>
</p:tagLst>
</file>

<file path=ppt/tags/tag439.xml><?xml version="1.0" encoding="utf-8"?>
<p:tagLst xmlns:p="http://schemas.openxmlformats.org/presentationml/2006/main">
  <p:tag name="KSO_WM_TEMPLATE_CATEGORY" val="custom"/>
  <p:tag name="KSO_WM_TEMPLATE_INDEX" val="20214699"/>
</p:tagLst>
</file>

<file path=ppt/tags/tag44.xml><?xml version="1.0" encoding="utf-8"?>
<p:tagLst xmlns:p="http://schemas.openxmlformats.org/presentationml/2006/main">
  <p:tag name="KSO_WM_SLIDE_BACKGROUND_TYPE" val="leftRight"/>
</p:tagLst>
</file>

<file path=ppt/tags/tag440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14699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  <p:tag name="KSO_WM_SLIDE_BACKGROUND_TYPE" val="general"/>
  <p:tag name="WM_BEAUTIFY_SHAPE_IDENTITY" val="{12f664a7-0e1e-b40f-9202-cb675f369a2f}"/>
</p:tagLst>
</file>

<file path=ppt/tags/tag4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  <p:tag name="KSO_WM_SLIDE_BACKGROUND_TYPE" val="general"/>
  <p:tag name="WM_BEAUTIFY_SHAPE_IDENTITY" val="{9f1d9215-fc08-8cf8-9202-cb67ccbb39f1}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SLIDE_BK_DARK_LIGHT" val=""/>
  <p:tag name="KSO_WM_SLIDE_BACKGROUND_TYPE" val="general"/>
</p:tagLst>
</file>

<file path=ppt/tags/tag4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  <p:tag name="KSO_WM_SLIDE_BACKGROUND_TYPE" val="general"/>
  <p:tag name="WM_BEAUTIFY_SHAPE_IDENTITY" val="{12f664a7-0e1e-b40f-9202-cb675f369a2f}"/>
</p:tagLst>
</file>

<file path=ppt/tags/tag4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  <p:tag name="KSO_WM_SLIDE_BACKGROUND_TYPE" val="general"/>
  <p:tag name="WM_BEAUTIFY_SHAPE_IDENTITY" val="{9f1d9215-fc08-8cf8-9202-cb67ccbb39f1}"/>
</p:tagLst>
</file>

<file path=ppt/tags/tag448.xml><?xml version="1.0" encoding="utf-8"?>
<p:tagLst xmlns:p="http://schemas.openxmlformats.org/presentationml/2006/main">
  <p:tag name="KSO_WM_SLIDE_BK_DARK_LIGHT" val=""/>
  <p:tag name="KSO_WM_SLIDE_BACKGROUND_TYPE" val="general"/>
</p:tagLst>
</file>

<file path=ppt/tags/tag4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  <p:tag name="KSO_WM_SLIDE_BACKGROUND_TYPE" val="general"/>
  <p:tag name="WM_BEAUTIFY_SHAPE_IDENTITY" val="{12f664a7-0e1e-b40f-9202-cb675f369a2f}"/>
</p:tagLst>
</file>

<file path=ppt/tags/tag45.xml><?xml version="1.0" encoding="utf-8"?>
<p:tagLst xmlns:p="http://schemas.openxmlformats.org/presentationml/2006/main">
  <p:tag name="KSO_WM_SLIDE_BACKGROUND_TYPE" val="leftRight"/>
</p:tagLst>
</file>

<file path=ppt/tags/tag4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  <p:tag name="KSO_WM_SLIDE_BACKGROUND_TYPE" val="general"/>
  <p:tag name="WM_BEAUTIFY_SHAPE_IDENTITY" val="{9f1d9215-fc08-8cf8-9202-cb67ccbb39f1}"/>
</p:tagLst>
</file>

<file path=ppt/tags/tag451.xml><?xml version="1.0" encoding="utf-8"?>
<p:tagLst xmlns:p="http://schemas.openxmlformats.org/presentationml/2006/main">
  <p:tag name="KSO_WM_SLIDE_BK_DARK_LIGHT" val=""/>
  <p:tag name="KSO_WM_SLIDE_BACKGROUND_TYPE" val="general"/>
</p:tagLst>
</file>

<file path=ppt/tags/tag4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  <p:tag name="KSO_WM_SLIDE_BACKGROUND_TYPE" val="general"/>
  <p:tag name="WM_BEAUTIFY_SHAPE_IDENTITY" val="{12f664a7-0e1e-b40f-9202-cb675f369a2f}"/>
</p:tagLst>
</file>

<file path=ppt/tags/tag4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  <p:tag name="KSO_WM_SLIDE_BACKGROUND_TYPE" val="general"/>
  <p:tag name="WM_BEAUTIFY_SHAPE_IDENTITY" val="{9f1d9215-fc08-8cf8-9202-cb67ccbb39f1}"/>
</p:tagLst>
</file>

<file path=ppt/tags/tag454.xml><?xml version="1.0" encoding="utf-8"?>
<p:tagLst xmlns:p="http://schemas.openxmlformats.org/presentationml/2006/main">
  <p:tag name="KSO_WM_SLIDE_BK_DARK_LIGHT" val=""/>
  <p:tag name="KSO_WM_SLIDE_BACKGROUND_TYPE" val="general"/>
</p:tagLst>
</file>

<file path=ppt/tags/tag4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  <p:tag name="KSO_WM_SLIDE_BACKGROUND_TYPE" val="general"/>
  <p:tag name="WM_BEAUTIFY_SHAPE_IDENTITY" val="{12f664a7-0e1e-b40f-9202-cb675f369a2f}"/>
</p:tagLst>
</file>

<file path=ppt/tags/tag4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  <p:tag name="KSO_WM_SLIDE_BACKGROUND_TYPE" val="general"/>
  <p:tag name="WM_BEAUTIFY_SHAPE_IDENTITY" val="{9f1d9215-fc08-8cf8-9202-cb67ccbb39f1}"/>
</p:tagLst>
</file>

<file path=ppt/tags/tag457.xml><?xml version="1.0" encoding="utf-8"?>
<p:tagLst xmlns:p="http://schemas.openxmlformats.org/presentationml/2006/main">
  <p:tag name="KSO_WM_SLIDE_BK_DARK_LIGHT" val=""/>
  <p:tag name="KSO_WM_SLIDE_BACKGROUND_TYPE" val="general"/>
</p:tagLst>
</file>

<file path=ppt/tags/tag46.xml><?xml version="1.0" encoding="utf-8"?>
<p:tagLst xmlns:p="http://schemas.openxmlformats.org/presentationml/2006/main">
  <p:tag name="KSO_WM_SLIDE_BACKGROUND_TYPE" val="leftRight"/>
</p:tagLst>
</file>

<file path=ppt/tags/tag47.xml><?xml version="1.0" encoding="utf-8"?>
<p:tagLst xmlns:p="http://schemas.openxmlformats.org/presentationml/2006/main">
  <p:tag name="KSO_WM_SLIDE_BACKGROUND_TYPE" val="leftRight"/>
</p:tagLst>
</file>

<file path=ppt/tags/tag48.xml><?xml version="1.0" encoding="utf-8"?>
<p:tagLst xmlns:p="http://schemas.openxmlformats.org/presentationml/2006/main">
  <p:tag name="KSO_WM_SLIDE_BACKGROUND_TYPE" val="leftRight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2801e81e1c644cb795267e3c38e25dc2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8563285d0284d92be35a1ebe8108f7f"/>
  <p:tag name="KSO_WM_SLIDE_BACKGROUND_TYPE" val="topBottom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40b18d515fab43e982febb43b4e4cba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f2640eb549e4ac283fef8084ee29ec8"/>
  <p:tag name="KSO_WM_SLIDE_BACKGROUND_TYPE" val="topBottom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573a90d8f69c4510ac6d827776564bd1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b7c8290cc814cd1831c34c22f2e2058"/>
  <p:tag name="KSO_WM_SLIDE_BACKGROUND_TYPE" val="topBottom"/>
</p:tagLst>
</file>

<file path=ppt/tags/tag52.xml><?xml version="1.0" encoding="utf-8"?>
<p:tagLst xmlns:p="http://schemas.openxmlformats.org/presentationml/2006/main">
  <p:tag name="KSO_WM_SLIDE_BACKGROUND_TYPE" val="topBottom"/>
</p:tagLst>
</file>

<file path=ppt/tags/tag53.xml><?xml version="1.0" encoding="utf-8"?>
<p:tagLst xmlns:p="http://schemas.openxmlformats.org/presentationml/2006/main">
  <p:tag name="KSO_WM_SLIDE_BACKGROUND_TYPE" val="topBottom"/>
</p:tagLst>
</file>

<file path=ppt/tags/tag54.xml><?xml version="1.0" encoding="utf-8"?>
<p:tagLst xmlns:p="http://schemas.openxmlformats.org/presentationml/2006/main">
  <p:tag name="KSO_WM_SLIDE_BACKGROUND_TYPE" val="topBottom"/>
</p:tagLst>
</file>

<file path=ppt/tags/tag55.xml><?xml version="1.0" encoding="utf-8"?>
<p:tagLst xmlns:p="http://schemas.openxmlformats.org/presentationml/2006/main">
  <p:tag name="KSO_WM_SLIDE_BACKGROUND_TYPE" val="topBottom"/>
</p:tagLst>
</file>

<file path=ppt/tags/tag56.xml><?xml version="1.0" encoding="utf-8"?>
<p:tagLst xmlns:p="http://schemas.openxmlformats.org/presentationml/2006/main">
  <p:tag name="KSO_WM_SLIDE_BACKGROUND_TYPE" val="topBottom"/>
</p:tagLst>
</file>

<file path=ppt/tags/tag57.xml><?xml version="1.0" encoding="utf-8"?>
<p:tagLst xmlns:p="http://schemas.openxmlformats.org/presentationml/2006/main">
  <p:tag name="KSO_WM_SLIDE_BACKGROUND_TYPE" val="topBottom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3d01af0c72674ef3a2aa7c8ab63d64c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65de44f8f1b42c8bc4ebfff32ca1d84"/>
  <p:tag name="KSO_WM_SLIDE_BACKGROUND_TYPE" val="bottomTop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f8618165bf054c318c2fa70f1d55e72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b0f4b8b4cfa4663bb9ae6f6115cd7fb"/>
  <p:tag name="KSO_WM_SLIDE_BACKGROUND_TYPE" val="bottomTop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2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e"/>
  <p:tag name="KSO_WM_UNIT_DEC_AREA_ID" val="8fbeef3ac3a24ea0a1864d8c1f9a60ff"/>
  <p:tag name="KSO_WM_UNIT_DECORATE_INFO" val=""/>
  <p:tag name="KSO_WM_UNIT_SM_LIMIT_TYPE" val=""/>
  <p:tag name="KSO_WM_CHIP_FILLAREA_FILL_RULE" val="{&quot;fill_align&quot;:&quot;lm&quot;,&quot;fill_effect&quot;:[],&quot;fill_mode&quot;:&quot;adaptive&quot;,&quot;sacle_strategy&quot;:&quot;stretch&quot;}"/>
  <p:tag name="KSO_WM_ASSEMBLE_CHIP_INDEX" val="676d94e3dd5d46d3b5d047754708304c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d862b82daedb4a168220098f7c9cf6b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8b546c7b700e4615a3ad8924dd521d26"/>
  <p:tag name="KSO_WM_SLIDE_BACKGROUND_TYPE" val="bottomTop"/>
</p:tagLst>
</file>

<file path=ppt/tags/tag61.xml><?xml version="1.0" encoding="utf-8"?>
<p:tagLst xmlns:p="http://schemas.openxmlformats.org/presentationml/2006/main">
  <p:tag name="KSO_WM_SLIDE_BACKGROUND_TYPE" val="bottomTop"/>
</p:tagLst>
</file>

<file path=ppt/tags/tag62.xml><?xml version="1.0" encoding="utf-8"?>
<p:tagLst xmlns:p="http://schemas.openxmlformats.org/presentationml/2006/main">
  <p:tag name="KSO_WM_SLIDE_BACKGROUND_TYPE" val="bottomTop"/>
</p:tagLst>
</file>

<file path=ppt/tags/tag63.xml><?xml version="1.0" encoding="utf-8"?>
<p:tagLst xmlns:p="http://schemas.openxmlformats.org/presentationml/2006/main">
  <p:tag name="KSO_WM_SLIDE_BACKGROUND_TYPE" val="bottomTop"/>
</p:tagLst>
</file>

<file path=ppt/tags/tag64.xml><?xml version="1.0" encoding="utf-8"?>
<p:tagLst xmlns:p="http://schemas.openxmlformats.org/presentationml/2006/main">
  <p:tag name="KSO_WM_SLIDE_BACKGROUND_TYPE" val="bottomTop"/>
</p:tagLst>
</file>

<file path=ppt/tags/tag65.xml><?xml version="1.0" encoding="utf-8"?>
<p:tagLst xmlns:p="http://schemas.openxmlformats.org/presentationml/2006/main">
  <p:tag name="KSO_WM_SLIDE_BACKGROUND_TYPE" val="bottomTop"/>
</p:tagLst>
</file>

<file path=ppt/tags/tag66.xml><?xml version="1.0" encoding="utf-8"?>
<p:tagLst xmlns:p="http://schemas.openxmlformats.org/presentationml/2006/main">
  <p:tag name="KSO_WM_SLIDE_BACKGROUND_TYPE" val="bottomTop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9215d88833184c8ab08684a139096cd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b90bbc995cb47248017f9c5babb1869"/>
  <p:tag name="KSO_WM_SLIDE_BACKGROUND_TYPE" val="navigation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b278fa5dfd7e48429b35b16d61fbed4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e147b8495cdb4db582b736c700d85745"/>
  <p:tag name="KSO_WM_SLIDE_BACKGROUND_TYPE" val="navigation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6e1250abda4a483682d4f31c5546f179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3ee7e3ce37947d7a38d7511bf0d2a1a"/>
  <p:tag name="KSO_WM_SLIDE_BACKGROUND_TYPE" val="navigation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1553c500d93c4398a4361386ec7215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372ee4ac7a6a4c3781038cc569a461b6"/>
</p:tagLst>
</file>

<file path=ppt/tags/tag70.xml><?xml version="1.0" encoding="utf-8"?>
<p:tagLst xmlns:p="http://schemas.openxmlformats.org/presentationml/2006/main">
  <p:tag name="KSO_WM_SLIDE_BACKGROUND_TYPE" val="navigation"/>
</p:tagLst>
</file>

<file path=ppt/tags/tag71.xml><?xml version="1.0" encoding="utf-8"?>
<p:tagLst xmlns:p="http://schemas.openxmlformats.org/presentationml/2006/main">
  <p:tag name="KSO_WM_SLIDE_BACKGROUND_TYPE" val="navigation"/>
</p:tagLst>
</file>

<file path=ppt/tags/tag72.xml><?xml version="1.0" encoding="utf-8"?>
<p:tagLst xmlns:p="http://schemas.openxmlformats.org/presentationml/2006/main">
  <p:tag name="KSO_WM_SLIDE_BACKGROUND_TYPE" val="navigation"/>
</p:tagLst>
</file>

<file path=ppt/tags/tag73.xml><?xml version="1.0" encoding="utf-8"?>
<p:tagLst xmlns:p="http://schemas.openxmlformats.org/presentationml/2006/main">
  <p:tag name="KSO_WM_SLIDE_BACKGROUND_TYPE" val="navigation"/>
</p:tagLst>
</file>

<file path=ppt/tags/tag74.xml><?xml version="1.0" encoding="utf-8"?>
<p:tagLst xmlns:p="http://schemas.openxmlformats.org/presentationml/2006/main">
  <p:tag name="KSO_WM_SLIDE_BACKGROUND_TYPE" val="navigation"/>
</p:tagLst>
</file>

<file path=ppt/tags/tag75.xml><?xml version="1.0" encoding="utf-8"?>
<p:tagLst xmlns:p="http://schemas.openxmlformats.org/presentationml/2006/main">
  <p:tag name="KSO_WM_SLIDE_BACKGROUND_TYPE" val="navigation"/>
</p:tagLst>
</file>

<file path=ppt/tags/tag76.xml><?xml version="1.0" encoding="utf-8"?>
<p:tagLst xmlns:p="http://schemas.openxmlformats.org/presentationml/2006/main">
  <p:tag name="KSO_WM_SLIDE_BACKGROUND_TYPE" val="navigation"/>
</p:tagLst>
</file>

<file path=ppt/tags/tag77.xml><?xml version="1.0" encoding="utf-8"?>
<p:tagLst xmlns:p="http://schemas.openxmlformats.org/presentationml/2006/main">
  <p:tag name="KSO_WM_SLIDE_BACKGROUND_TYPE" val="navigation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14699_5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1"/>
  <p:tag name="KSO_WM_UNIT_DEC_AREA_ID" val="ea920a553ea8440a8d764695ff6acfeb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2c02abf05094b2395f227ea1f24dc36"/>
  <p:tag name="KSO_WM_SLIDE_BACKGROUND_TYPE" val="belt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e73c784b61ec42ac81e0f00fb19debdf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76dead2966f34a00bd0d78eb39055d69"/>
  <p:tag name="KSO_WM_SLIDE_BACKGROUND_TYPE" val="belt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533845ad2e964d2f8ad3d5fb8644a6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e1ce6f0c4a48b08eadc516b1a692b2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44289c3289a44e7592049756ff0969a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f70665c3eb1f42c487b9f3be3d1ddf8a"/>
  <p:tag name="KSO_WM_SLIDE_BACKGROUND_TYPE" val="belt"/>
</p:tagLst>
</file>

<file path=ppt/tags/tag81.xml><?xml version="1.0" encoding="utf-8"?>
<p:tagLst xmlns:p="http://schemas.openxmlformats.org/presentationml/2006/main">
  <p:tag name="KSO_WM_SLIDE_BACKGROUND_TYPE" val="belt"/>
</p:tagLst>
</file>

<file path=ppt/tags/tag82.xml><?xml version="1.0" encoding="utf-8"?>
<p:tagLst xmlns:p="http://schemas.openxmlformats.org/presentationml/2006/main">
  <p:tag name="KSO_WM_SLIDE_BACKGROUND_TYPE" val="belt"/>
</p:tagLst>
</file>

<file path=ppt/tags/tag83.xml><?xml version="1.0" encoding="utf-8"?>
<p:tagLst xmlns:p="http://schemas.openxmlformats.org/presentationml/2006/main">
  <p:tag name="KSO_WM_SLIDE_BACKGROUND_TYPE" val="belt"/>
</p:tagLst>
</file>

<file path=ppt/tags/tag84.xml><?xml version="1.0" encoding="utf-8"?>
<p:tagLst xmlns:p="http://schemas.openxmlformats.org/presentationml/2006/main">
  <p:tag name="KSO_WM_SLIDE_BACKGROUND_TYPE" val="belt"/>
</p:tagLst>
</file>

<file path=ppt/tags/tag85.xml><?xml version="1.0" encoding="utf-8"?>
<p:tagLst xmlns:p="http://schemas.openxmlformats.org/presentationml/2006/main">
  <p:tag name="KSO_WM_SLIDE_BACKGROUND_TYPE" val="belt"/>
</p:tagLst>
</file>

<file path=ppt/tags/tag86.xml><?xml version="1.0" encoding="utf-8"?>
<p:tagLst xmlns:p="http://schemas.openxmlformats.org/presentationml/2006/main">
  <p:tag name="KSO_WM_TEMPLATE_CATEGORY" val="custom"/>
  <p:tag name="KSO_WM_TEMPLATE_INDEX" val="20214699"/>
</p:tagLst>
</file>

<file path=ppt/tags/tag87.xml><?xml version="1.0" encoding="utf-8"?>
<p:tagLst xmlns:p="http://schemas.openxmlformats.org/presentationml/2006/main">
  <p:tag name="KSO_WM_TEMPLATE_CATEGORY" val="custom"/>
  <p:tag name="KSO_WM_TEMPLATE_INDEX" val="20214699"/>
</p:tagLst>
</file>

<file path=ppt/tags/tag88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14699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14699_1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d"/>
  <p:tag name="KSO_WM_UNIT_DEC_AREA_ID" val="c298743b387749dc88d0bf1d7abbccd2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a05931fdcbf49f1a280486fb03075f5"/>
</p:tagLst>
</file>

<file path=ppt/tags/tag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32;2"/>
  <p:tag name="KSO_WM_UNIT_BLOCK" val="0"/>
  <p:tag name="KSO_WM_UNIT_DEC_AREA_ID" val="c8c2b7d306f94cd58771d7838f97cfcb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aa44b918700b4f0284abd460dc4bd358"/>
  <p:tag name="KSO_WM_UNIT_TEXT_FILL_FORE_SCHEMECOLOR_INDEX_BRIGHTNESS" val="0.15"/>
  <p:tag name="KSO_WM_UNIT_TEXT_FILL_FORE_SCHEMECOLOR_INDEX" val="13"/>
  <p:tag name="KSO_WM_UNIT_TEXT_FILL_TYPE" val="1"/>
  <p:tag name="KSO_WM_TEMPLATE_ASSEMBLE_XID" val="5fa25841a8fc48be80822c44"/>
  <p:tag name="KSO_WM_TEMPLATE_ASSEMBLE_GROUPID" val="5f9f7e11e206d3a5ffe887cc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4"/>
  <p:tag name="KSO_WM_UNIT_TYPE" val="a"/>
  <p:tag name="KSO_WM_UNIT_INDEX" val="1"/>
  <p:tag name="KSO_WM_UNIT_ISNUMDGMTITLE" val="0"/>
  <p:tag name="KSO_WM_UNIT_PRESET_TEXT" val="产品品鉴会活动方案"/>
  <p:tag name="KSO_WM_UNIT_BLOCK" val="0"/>
  <p:tag name="KSO_WM_UNIT_DEC_AREA_ID" val="f3b8de12b7e446b191c500a9c6dbac13"/>
  <p:tag name="KSO_WM_UNIT_DEFAULT_FONT" val="24;60;4"/>
  <p:tag name="KSO_WM_CHIP_GROUPID" val="5f2a1a4945e1f15ec24fe3ea"/>
  <p:tag name="KSO_WM_CHIP_XID" val="5f2a1a4945e1f15ec24fe3eb"/>
  <p:tag name="KSO_WM_CHIP_FILLAREA_FILL_RULE" val="{&quot;fill_align&quot;:&quot;cm&quot;,&quot;fill_mode&quot;:&quot;adaptive&quot;,&quot;sacle_strategy&quot;:&quot;smart&quot;}"/>
  <p:tag name="KSO_WM_ASSEMBLE_CHIP_INDEX" val="f44dc0c736ab461690badae2434e4e0c"/>
  <p:tag name="KSO_WM_UNIT_TEXT_FILL_FORE_SCHEMECOLOR_INDEX_BRIGHTNESS" val="0.15"/>
  <p:tag name="KSO_WM_UNIT_TEXT_FILL_FORE_SCHEMECOLOR_INDEX" val="13"/>
  <p:tag name="KSO_WM_UNIT_TEXT_FILL_TYPE" val="1"/>
  <p:tag name="KSO_WM_TEMPLATE_ASSEMBLE_XID" val="5fa25841a8fc48be80822c4c"/>
  <p:tag name="KSO_WM_TEMPLATE_ASSEMBLE_GROUPID" val="5f9f7e11e206d3a5ffe887cc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63"/>
  <p:tag name="KSO_WM_UNIT_TYPE" val="b"/>
  <p:tag name="KSO_WM_UNIT_INDEX" val="1"/>
  <p:tag name="KSO_WM_UNIT_ISNUMDGMTITLE" val="0"/>
  <p:tag name="KSO_WM_UNIT_PRESET_TEXT" val="单击此处添加文本具体内容，简明扼要地阐述你的观点"/>
  <p:tag name="KSO_WM_UNIT_BLOCK" val="0"/>
  <p:tag name="KSO_WM_UNIT_DEC_AREA_ID" val="d9717aac4f374315ab1f6292fa0a650f"/>
  <p:tag name="KSO_WM_UNIT_DEFAULT_FONT" val="18;24;2"/>
  <p:tag name="KSO_WM_CHIP_GROUPID" val="5f2a1a4945e1f15ec24fe3ea"/>
  <p:tag name="KSO_WM_CHIP_XID" val="5f2a1a4945e1f15ec24fe3eb"/>
  <p:tag name="KSO_WM_CHIP_FILLAREA_FILL_RULE" val="{&quot;fill_align&quot;:&quot;cm&quot;,&quot;fill_mode&quot;:&quot;adaptive&quot;,&quot;sacle_strategy&quot;:&quot;smart&quot;}"/>
  <p:tag name="KSO_WM_ASSEMBLE_CHIP_INDEX" val="f44dc0c736ab461690badae2434e4e0c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4c"/>
  <p:tag name="KSO_WM_TEMPLATE_ASSEMBLE_GROUPID" val="5f9f7e11e206d3a5ffe887cc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fc0a246ebb8b43d6b39e2c481c2b7b4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ae102771434fcead7c1f2cb442f62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2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e"/>
  <p:tag name="KSO_WM_UNIT_DEC_AREA_ID" val="8fbeef3ac3a24ea0a1864d8c1f9a60ff"/>
  <p:tag name="KSO_WM_UNIT_DECORATE_INFO" val=""/>
  <p:tag name="KSO_WM_UNIT_SM_LIMIT_TYPE" val=""/>
  <p:tag name="KSO_WM_CHIP_FILLAREA_FILL_RULE" val="{&quot;fill_align&quot;:&quot;lm&quot;,&quot;fill_effect&quot;:[],&quot;fill_mode&quot;:&quot;adaptive&quot;,&quot;sacle_strategy&quot;:&quot;stretch&quot;}"/>
  <p:tag name="KSO_WM_ASSEMBLE_CHIP_INDEX" val="676d94e3dd5d46d3b5d047754708304c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1553c500d93c4398a4361386ec72156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372ee4ac7a6a4c3781038cc569a461b6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4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d0"/>
  <p:tag name="KSO_WM_UNIT_DEC_AREA_ID" val="533845ad2e964d2f8ad3d5fb8644a6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e1ce6f0c4a48b08eadc516b1a692b2"/>
</p:tagLst>
</file>

<file path=ppt/tags/tag9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14699_1*a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32;2"/>
  <p:tag name="KSO_WM_UNIT_BLOCK" val="0"/>
  <p:tag name="KSO_WM_UNIT_DEC_AREA_ID" val="c8c2b7d306f94cd58771d7838f97cfcb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aa44b918700b4f0284abd460dc4bd358"/>
  <p:tag name="KSO_WM_UNIT_TEXT_FILL_FORE_SCHEMECOLOR_INDEX_BRIGHTNESS" val="0.15"/>
  <p:tag name="KSO_WM_UNIT_TEXT_FILL_FORE_SCHEMECOLOR_INDEX" val="13"/>
  <p:tag name="KSO_WM_UNIT_TEXT_FILL_TYPE" val="1"/>
  <p:tag name="KSO_WM_TEMPLATE_ASSEMBLE_XID" val="5fa25841a8fc48be80822c44"/>
  <p:tag name="KSO_WM_TEMPLATE_ASSEMBLE_GROUPID" val="5f9f7e11e206d3a5ffe887cc"/>
</p:tagLst>
</file>

<file path=ppt/tags/tag9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14699_1*b*1"/>
  <p:tag name="KSO_WM_TEMPLATE_CATEGORY" val="custom"/>
  <p:tag name="KSO_WM_TEMPLATE_INDEX" val="20214699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。"/>
  <p:tag name="KSO_WM_UNIT_DEFAULT_FONT" val="14;16;2"/>
  <p:tag name="KSO_WM_UNIT_BLOCK" val="0"/>
  <p:tag name="KSO_WM_UNIT_DEC_AREA_ID" val="e197e97dca7b41d7bf79e73499ddb888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aa44b918700b4f0284abd460dc4bd358"/>
  <p:tag name="KSO_WM_UNIT_TEXT_FILL_FORE_SCHEMECOLOR_INDEX_BRIGHTNESS" val="0.35"/>
  <p:tag name="KSO_WM_UNIT_TEXT_FILL_FORE_SCHEMECOLOR_INDEX" val="13"/>
  <p:tag name="KSO_WM_UNIT_TEXT_FILL_TYPE" val="1"/>
  <p:tag name="KSO_WM_TEMPLATE_ASSEMBLE_XID" val="5fa25841a8fc48be80822c44"/>
  <p:tag name="KSO_WM_TEMPLATE_ASSEMBLE_GROUPID" val="5f9f7e11e206d3a5ffe887cc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14699_3*i*1"/>
  <p:tag name="KSO_WM_TEMPLATE_CATEGORY" val="chip"/>
  <p:tag name="KSO_WM_TEMPLATE_INDEX" val="20214699"/>
  <p:tag name="KSO_WM_UNIT_LAYERLEVEL" val="1"/>
  <p:tag name="KSO_WM_TAG_VERSION" val="1.0"/>
  <p:tag name="KSO_WM_BEAUTIFY_FLAG" val="#wm#"/>
  <p:tag name="KSO_WM_CHIP_GROUPID" val="5f9f7e11e206d3a5ffe887cc"/>
  <p:tag name="KSO_WM_CHIP_XID" val="5f9f7e11e206d3a5ffe887cf"/>
  <p:tag name="KSO_WM_UNIT_DEC_AREA_ID" val="0079501ca6d849be955828d2447acfc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8dfc9fd71584c6b8a80f12d5cd9dbde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D9E8E5"/>
      </a:dk2>
      <a:lt2>
        <a:srgbClr val="ECF3F2"/>
      </a:lt2>
      <a:accent1>
        <a:srgbClr val="3D8073"/>
      </a:accent1>
      <a:accent2>
        <a:srgbClr val="2D7787"/>
      </a:accent2>
      <a:accent3>
        <a:srgbClr val="2D6B9A"/>
      </a:accent3>
      <a:accent4>
        <a:srgbClr val="3F5C9E"/>
      </a:accent4>
      <a:accent5>
        <a:srgbClr val="5E4B8D"/>
      </a:accent5>
      <a:accent6>
        <a:srgbClr val="7F3C6A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">
      <a:dk1>
        <a:srgbClr val="000000"/>
      </a:dk1>
      <a:lt1>
        <a:srgbClr val="FFFFFF"/>
      </a:lt1>
      <a:dk2>
        <a:srgbClr val="D9E8E5"/>
      </a:dk2>
      <a:lt2>
        <a:srgbClr val="ECF3F2"/>
      </a:lt2>
      <a:accent1>
        <a:srgbClr val="3D8073"/>
      </a:accent1>
      <a:accent2>
        <a:srgbClr val="2D7787"/>
      </a:accent2>
      <a:accent3>
        <a:srgbClr val="2D6B9A"/>
      </a:accent3>
      <a:accent4>
        <a:srgbClr val="3F5C9E"/>
      </a:accent4>
      <a:accent5>
        <a:srgbClr val="5E4B8D"/>
      </a:accent5>
      <a:accent6>
        <a:srgbClr val="7F3C6A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">
      <a:dk1>
        <a:srgbClr val="000000"/>
      </a:dk1>
      <a:lt1>
        <a:srgbClr val="FFFFFF"/>
      </a:lt1>
      <a:dk2>
        <a:srgbClr val="D9E8E5"/>
      </a:dk2>
      <a:lt2>
        <a:srgbClr val="ECF3F2"/>
      </a:lt2>
      <a:accent1>
        <a:srgbClr val="3D8073"/>
      </a:accent1>
      <a:accent2>
        <a:srgbClr val="2D7787"/>
      </a:accent2>
      <a:accent3>
        <a:srgbClr val="2D6B9A"/>
      </a:accent3>
      <a:accent4>
        <a:srgbClr val="3F5C9E"/>
      </a:accent4>
      <a:accent5>
        <a:srgbClr val="5E4B8D"/>
      </a:accent5>
      <a:accent6>
        <a:srgbClr val="7F3C6A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​​">
  <a:themeElements>
    <a:clrScheme name="">
      <a:dk1>
        <a:srgbClr val="000000"/>
      </a:dk1>
      <a:lt1>
        <a:srgbClr val="FFFFFF"/>
      </a:lt1>
      <a:dk2>
        <a:srgbClr val="D9E8E5"/>
      </a:dk2>
      <a:lt2>
        <a:srgbClr val="ECF3F2"/>
      </a:lt2>
      <a:accent1>
        <a:srgbClr val="3D8073"/>
      </a:accent1>
      <a:accent2>
        <a:srgbClr val="2D7787"/>
      </a:accent2>
      <a:accent3>
        <a:srgbClr val="2D6B9A"/>
      </a:accent3>
      <a:accent4>
        <a:srgbClr val="3F5C9E"/>
      </a:accent4>
      <a:accent5>
        <a:srgbClr val="5E4B8D"/>
      </a:accent5>
      <a:accent6>
        <a:srgbClr val="7F3C6A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主题​​">
  <a:themeElements>
    <a:clrScheme name="">
      <a:dk1>
        <a:srgbClr val="000000"/>
      </a:dk1>
      <a:lt1>
        <a:srgbClr val="FFFFFF"/>
      </a:lt1>
      <a:dk2>
        <a:srgbClr val="D9E8E5"/>
      </a:dk2>
      <a:lt2>
        <a:srgbClr val="ECF3F2"/>
      </a:lt2>
      <a:accent1>
        <a:srgbClr val="3D8073"/>
      </a:accent1>
      <a:accent2>
        <a:srgbClr val="2D7787"/>
      </a:accent2>
      <a:accent3>
        <a:srgbClr val="2D6B9A"/>
      </a:accent3>
      <a:accent4>
        <a:srgbClr val="3F5C9E"/>
      </a:accent4>
      <a:accent5>
        <a:srgbClr val="5E4B8D"/>
      </a:accent5>
      <a:accent6>
        <a:srgbClr val="7F3C6A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</Words>
  <Application>WPS 演示</Application>
  <PresentationFormat>宽屏</PresentationFormat>
  <Paragraphs>24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6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汉仪旗黑-85S</vt:lpstr>
      <vt:lpstr>黑体</vt:lpstr>
      <vt:lpstr>Georgia Bold</vt:lpstr>
      <vt:lpstr>Georgia</vt:lpstr>
      <vt:lpstr>Georgia Regular</vt:lpstr>
      <vt:lpstr>汉仪菱心体简</vt:lpstr>
      <vt:lpstr>Arial Unicode MS</vt:lpstr>
      <vt:lpstr>Calibri</vt:lpstr>
      <vt:lpstr>WPS</vt:lpstr>
      <vt:lpstr>1_Office 主题​​</vt:lpstr>
      <vt:lpstr>2_Office 主题​​</vt:lpstr>
      <vt:lpstr>3_Office 主题​​</vt:lpstr>
      <vt:lpstr>4_Office 主题​​</vt:lpstr>
      <vt:lpstr>5_Office 主题​​</vt:lpstr>
      <vt:lpstr>Her Story Book Salon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星空随想</cp:lastModifiedBy>
  <cp:revision>11</cp:revision>
  <dcterms:created xsi:type="dcterms:W3CDTF">2025-03-08T06:02:00Z</dcterms:created>
  <dcterms:modified xsi:type="dcterms:W3CDTF">2025-03-08T09:42:34Z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69A802639E63C8C854F5CA67523FFBD2_41</vt:lpwstr>
  </property>
</Properties>
</file>

<file path=docProps/thumbnail.jpeg>
</file>